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7824"/>
    <a:srgbClr val="214A5D"/>
    <a:srgbClr val="285156"/>
    <a:srgbClr val="376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4660"/>
  </p:normalViewPr>
  <p:slideViewPr>
    <p:cSldViewPr snapToGrid="0">
      <p:cViewPr varScale="1">
        <p:scale>
          <a:sx n="201" d="100"/>
          <a:sy n="201" d="100"/>
        </p:scale>
        <p:origin x="2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lf, Gregory R" userId="ac794a32-24f1-4204-a0d0-6dc845f3d8a3" providerId="ADAL" clId="{0CE881D5-D45D-184F-AC8B-4D1E6E7E9784}"/>
    <pc:docChg chg="undo custSel modSld">
      <pc:chgData name="Wolf, Gregory R" userId="ac794a32-24f1-4204-a0d0-6dc845f3d8a3" providerId="ADAL" clId="{0CE881D5-D45D-184F-AC8B-4D1E6E7E9784}" dt="2020-09-08T10:50:31.194" v="1283" actId="20577"/>
      <pc:docMkLst>
        <pc:docMk/>
      </pc:docMkLst>
      <pc:sldChg chg="addSp delSp modSp mod">
        <pc:chgData name="Wolf, Gregory R" userId="ac794a32-24f1-4204-a0d0-6dc845f3d8a3" providerId="ADAL" clId="{0CE881D5-D45D-184F-AC8B-4D1E6E7E9784}" dt="2020-09-08T10:50:31.194" v="1283" actId="20577"/>
        <pc:sldMkLst>
          <pc:docMk/>
          <pc:sldMk cId="329191317" sldId="256"/>
        </pc:sldMkLst>
        <pc:spChg chg="mod">
          <ac:chgData name="Wolf, Gregory R" userId="ac794a32-24f1-4204-a0d0-6dc845f3d8a3" providerId="ADAL" clId="{0CE881D5-D45D-184F-AC8B-4D1E6E7E9784}" dt="2020-08-26T14:49:50.836" v="8" actId="20577"/>
          <ac:spMkLst>
            <pc:docMk/>
            <pc:sldMk cId="329191317" sldId="256"/>
            <ac:spMk id="2" creationId="{FCD274B5-4F78-453E-A4FE-443E0590C330}"/>
          </ac:spMkLst>
        </pc:spChg>
        <pc:spChg chg="del">
          <ac:chgData name="Wolf, Gregory R" userId="ac794a32-24f1-4204-a0d0-6dc845f3d8a3" providerId="ADAL" clId="{0CE881D5-D45D-184F-AC8B-4D1E6E7E9784}" dt="2020-08-26T14:52:34.161" v="125" actId="478"/>
          <ac:spMkLst>
            <pc:docMk/>
            <pc:sldMk cId="329191317" sldId="256"/>
            <ac:spMk id="3" creationId="{E38A6EFC-F1EF-41DA-96A9-E78ADD50F3DD}"/>
          </ac:spMkLst>
        </pc:spChg>
        <pc:spChg chg="mod">
          <ac:chgData name="Wolf, Gregory R" userId="ac794a32-24f1-4204-a0d0-6dc845f3d8a3" providerId="ADAL" clId="{0CE881D5-D45D-184F-AC8B-4D1E6E7E9784}" dt="2020-08-26T14:49:55.369" v="14" actId="20577"/>
          <ac:spMkLst>
            <pc:docMk/>
            <pc:sldMk cId="329191317" sldId="256"/>
            <ac:spMk id="4" creationId="{D53E534C-8CB6-4169-8587-24D41BA6381B}"/>
          </ac:spMkLst>
        </pc:spChg>
        <pc:spChg chg="mod">
          <ac:chgData name="Wolf, Gregory R" userId="ac794a32-24f1-4204-a0d0-6dc845f3d8a3" providerId="ADAL" clId="{0CE881D5-D45D-184F-AC8B-4D1E6E7E9784}" dt="2020-08-26T14:49:58.747" v="20" actId="20577"/>
          <ac:spMkLst>
            <pc:docMk/>
            <pc:sldMk cId="329191317" sldId="256"/>
            <ac:spMk id="5" creationId="{9CDACEE9-346F-46EE-9973-A783CF0746E5}"/>
          </ac:spMkLst>
        </pc:spChg>
        <pc:spChg chg="mod">
          <ac:chgData name="Wolf, Gregory R" userId="ac794a32-24f1-4204-a0d0-6dc845f3d8a3" providerId="ADAL" clId="{0CE881D5-D45D-184F-AC8B-4D1E6E7E9784}" dt="2020-08-31T11:17:23.614" v="1073" actId="552"/>
          <ac:spMkLst>
            <pc:docMk/>
            <pc:sldMk cId="329191317" sldId="256"/>
            <ac:spMk id="6" creationId="{87F65436-B284-47DE-8224-64838A9645E2}"/>
          </ac:spMkLst>
        </pc:spChg>
        <pc:spChg chg="mod">
          <ac:chgData name="Wolf, Gregory R" userId="ac794a32-24f1-4204-a0d0-6dc845f3d8a3" providerId="ADAL" clId="{0CE881D5-D45D-184F-AC8B-4D1E6E7E9784}" dt="2020-08-26T14:50:05.273" v="32" actId="20577"/>
          <ac:spMkLst>
            <pc:docMk/>
            <pc:sldMk cId="329191317" sldId="256"/>
            <ac:spMk id="7" creationId="{B1A84559-DD8C-49D2-B3B4-570B64F11FB4}"/>
          </ac:spMkLst>
        </pc:spChg>
        <pc:spChg chg="mod">
          <ac:chgData name="Wolf, Gregory R" userId="ac794a32-24f1-4204-a0d0-6dc845f3d8a3" providerId="ADAL" clId="{0CE881D5-D45D-184F-AC8B-4D1E6E7E9784}" dt="2020-08-26T14:50:19.414" v="53" actId="20577"/>
          <ac:spMkLst>
            <pc:docMk/>
            <pc:sldMk cId="329191317" sldId="256"/>
            <ac:spMk id="8" creationId="{E45FD5EF-D85D-41DE-B453-4B474018DFF7}"/>
          </ac:spMkLst>
        </pc:spChg>
        <pc:spChg chg="del">
          <ac:chgData name="Wolf, Gregory R" userId="ac794a32-24f1-4204-a0d0-6dc845f3d8a3" providerId="ADAL" clId="{0CE881D5-D45D-184F-AC8B-4D1E6E7E9784}" dt="2020-08-27T11:08:40.196" v="702" actId="478"/>
          <ac:spMkLst>
            <pc:docMk/>
            <pc:sldMk cId="329191317" sldId="256"/>
            <ac:spMk id="9" creationId="{5A2B9C61-CC15-4736-A14D-33FFA28A1C93}"/>
          </ac:spMkLst>
        </pc:spChg>
        <pc:spChg chg="mod">
          <ac:chgData name="Wolf, Gregory R" userId="ac794a32-24f1-4204-a0d0-6dc845f3d8a3" providerId="ADAL" clId="{0CE881D5-D45D-184F-AC8B-4D1E6E7E9784}" dt="2020-08-31T11:17:48.134" v="1077" actId="552"/>
          <ac:spMkLst>
            <pc:docMk/>
            <pc:sldMk cId="329191317" sldId="256"/>
            <ac:spMk id="27" creationId="{202715A8-9BAA-484A-A636-AA678771D2B6}"/>
          </ac:spMkLst>
        </pc:spChg>
        <pc:spChg chg="del">
          <ac:chgData name="Wolf, Gregory R" userId="ac794a32-24f1-4204-a0d0-6dc845f3d8a3" providerId="ADAL" clId="{0CE881D5-D45D-184F-AC8B-4D1E6E7E9784}" dt="2020-08-31T11:18:24.159" v="1116" actId="478"/>
          <ac:spMkLst>
            <pc:docMk/>
            <pc:sldMk cId="329191317" sldId="256"/>
            <ac:spMk id="28" creationId="{3C29AB1C-0412-430F-AD68-9FB0DC3F90EB}"/>
          </ac:spMkLst>
        </pc:spChg>
        <pc:spChg chg="del">
          <ac:chgData name="Wolf, Gregory R" userId="ac794a32-24f1-4204-a0d0-6dc845f3d8a3" providerId="ADAL" clId="{0CE881D5-D45D-184F-AC8B-4D1E6E7E9784}" dt="2020-08-27T11:08:42.289" v="703" actId="478"/>
          <ac:spMkLst>
            <pc:docMk/>
            <pc:sldMk cId="329191317" sldId="256"/>
            <ac:spMk id="29" creationId="{9D04580E-CEE6-4C38-A6EC-1E7FFC4C2CC3}"/>
          </ac:spMkLst>
        </pc:spChg>
        <pc:spChg chg="mod">
          <ac:chgData name="Wolf, Gregory R" userId="ac794a32-24f1-4204-a0d0-6dc845f3d8a3" providerId="ADAL" clId="{0CE881D5-D45D-184F-AC8B-4D1E6E7E9784}" dt="2020-09-08T10:49:28.529" v="1227" actId="20577"/>
          <ac:spMkLst>
            <pc:docMk/>
            <pc:sldMk cId="329191317" sldId="256"/>
            <ac:spMk id="30" creationId="{CC1085D2-DCD9-4311-8661-1DE62A7D9635}"/>
          </ac:spMkLst>
        </pc:spChg>
        <pc:spChg chg="add del mod">
          <ac:chgData name="Wolf, Gregory R" userId="ac794a32-24f1-4204-a0d0-6dc845f3d8a3" providerId="ADAL" clId="{0CE881D5-D45D-184F-AC8B-4D1E6E7E9784}" dt="2020-08-31T11:17:48.134" v="1077" actId="552"/>
          <ac:spMkLst>
            <pc:docMk/>
            <pc:sldMk cId="329191317" sldId="256"/>
            <ac:spMk id="31" creationId="{41184F39-67D0-7540-B72E-87360C513D5F}"/>
          </ac:spMkLst>
        </pc:spChg>
        <pc:spChg chg="add mod">
          <ac:chgData name="Wolf, Gregory R" userId="ac794a32-24f1-4204-a0d0-6dc845f3d8a3" providerId="ADAL" clId="{0CE881D5-D45D-184F-AC8B-4D1E6E7E9784}" dt="2020-08-31T11:17:37.074" v="1076" actId="1038"/>
          <ac:spMkLst>
            <pc:docMk/>
            <pc:sldMk cId="329191317" sldId="256"/>
            <ac:spMk id="32" creationId="{5513A37F-6D8A-494A-A6BF-D1E493CF29E8}"/>
          </ac:spMkLst>
        </pc:spChg>
        <pc:spChg chg="del">
          <ac:chgData name="Wolf, Gregory R" userId="ac794a32-24f1-4204-a0d0-6dc845f3d8a3" providerId="ADAL" clId="{0CE881D5-D45D-184F-AC8B-4D1E6E7E9784}" dt="2020-08-27T11:01:31.084" v="283" actId="478"/>
          <ac:spMkLst>
            <pc:docMk/>
            <pc:sldMk cId="329191317" sldId="256"/>
            <ac:spMk id="32" creationId="{7D4D803F-C57F-4CFD-AED6-4A9DCFB86AD1}"/>
          </ac:spMkLst>
        </pc:spChg>
        <pc:spChg chg="del">
          <ac:chgData name="Wolf, Gregory R" userId="ac794a32-24f1-4204-a0d0-6dc845f3d8a3" providerId="ADAL" clId="{0CE881D5-D45D-184F-AC8B-4D1E6E7E9784}" dt="2020-08-27T10:55:14.924" v="175" actId="478"/>
          <ac:spMkLst>
            <pc:docMk/>
            <pc:sldMk cId="329191317" sldId="256"/>
            <ac:spMk id="33" creationId="{4BD865AA-9EC4-4310-AEC3-370683AFCA4E}"/>
          </ac:spMkLst>
        </pc:spChg>
        <pc:spChg chg="add mod">
          <ac:chgData name="Wolf, Gregory R" userId="ac794a32-24f1-4204-a0d0-6dc845f3d8a3" providerId="ADAL" clId="{0CE881D5-D45D-184F-AC8B-4D1E6E7E9784}" dt="2020-08-31T11:17:48.134" v="1077" actId="552"/>
          <ac:spMkLst>
            <pc:docMk/>
            <pc:sldMk cId="329191317" sldId="256"/>
            <ac:spMk id="33" creationId="{C1E13F09-42B4-F543-B995-7742A9C5A0AC}"/>
          </ac:spMkLst>
        </pc:spChg>
        <pc:spChg chg="add mod">
          <ac:chgData name="Wolf, Gregory R" userId="ac794a32-24f1-4204-a0d0-6dc845f3d8a3" providerId="ADAL" clId="{0CE881D5-D45D-184F-AC8B-4D1E6E7E9784}" dt="2020-08-31T11:17:48.134" v="1077" actId="552"/>
          <ac:spMkLst>
            <pc:docMk/>
            <pc:sldMk cId="329191317" sldId="256"/>
            <ac:spMk id="34" creationId="{9D29E9CF-752A-FE49-B3D5-ECF8F8A7C196}"/>
          </ac:spMkLst>
        </pc:spChg>
        <pc:spChg chg="del mod">
          <ac:chgData name="Wolf, Gregory R" userId="ac794a32-24f1-4204-a0d0-6dc845f3d8a3" providerId="ADAL" clId="{0CE881D5-D45D-184F-AC8B-4D1E6E7E9784}" dt="2020-08-31T11:16:57.687" v="1036" actId="478"/>
          <ac:spMkLst>
            <pc:docMk/>
            <pc:sldMk cId="329191317" sldId="256"/>
            <ac:spMk id="35" creationId="{448690E7-8711-44DF-907D-2F19F01F1271}"/>
          </ac:spMkLst>
        </pc:spChg>
        <pc:spChg chg="add mod">
          <ac:chgData name="Wolf, Gregory R" userId="ac794a32-24f1-4204-a0d0-6dc845f3d8a3" providerId="ADAL" clId="{0CE881D5-D45D-184F-AC8B-4D1E6E7E9784}" dt="2020-09-03T15:35:30.256" v="1191" actId="20577"/>
          <ac:spMkLst>
            <pc:docMk/>
            <pc:sldMk cId="329191317" sldId="256"/>
            <ac:spMk id="35" creationId="{90133DF7-CE91-8F43-B639-5DDC3FE9FC6E}"/>
          </ac:spMkLst>
        </pc:spChg>
        <pc:spChg chg="add mod">
          <ac:chgData name="Wolf, Gregory R" userId="ac794a32-24f1-4204-a0d0-6dc845f3d8a3" providerId="ADAL" clId="{0CE881D5-D45D-184F-AC8B-4D1E6E7E9784}" dt="2020-08-31T11:17:48.134" v="1077" actId="552"/>
          <ac:spMkLst>
            <pc:docMk/>
            <pc:sldMk cId="329191317" sldId="256"/>
            <ac:spMk id="36" creationId="{90CF22A4-A85E-A040-B7F9-513CDF0ABB70}"/>
          </ac:spMkLst>
        </pc:spChg>
        <pc:spChg chg="add mod">
          <ac:chgData name="Wolf, Gregory R" userId="ac794a32-24f1-4204-a0d0-6dc845f3d8a3" providerId="ADAL" clId="{0CE881D5-D45D-184F-AC8B-4D1E6E7E9784}" dt="2020-08-31T11:17:37.074" v="1076" actId="1038"/>
          <ac:spMkLst>
            <pc:docMk/>
            <pc:sldMk cId="329191317" sldId="256"/>
            <ac:spMk id="37" creationId="{F1962A19-7BF2-AD49-B505-C643182A1524}"/>
          </ac:spMkLst>
        </pc:spChg>
        <pc:spChg chg="add mod">
          <ac:chgData name="Wolf, Gregory R" userId="ac794a32-24f1-4204-a0d0-6dc845f3d8a3" providerId="ADAL" clId="{0CE881D5-D45D-184F-AC8B-4D1E6E7E9784}" dt="2020-09-03T15:50:00.391" v="1193" actId="1076"/>
          <ac:spMkLst>
            <pc:docMk/>
            <pc:sldMk cId="329191317" sldId="256"/>
            <ac:spMk id="38" creationId="{02C675B0-8D2B-2C4C-AE10-441D6F63E0A5}"/>
          </ac:spMkLst>
        </pc:spChg>
        <pc:spChg chg="add del mod">
          <ac:chgData name="Wolf, Gregory R" userId="ac794a32-24f1-4204-a0d0-6dc845f3d8a3" providerId="ADAL" clId="{0CE881D5-D45D-184F-AC8B-4D1E6E7E9784}" dt="2020-08-27T11:03:41.752" v="375" actId="478"/>
          <ac:spMkLst>
            <pc:docMk/>
            <pc:sldMk cId="329191317" sldId="256"/>
            <ac:spMk id="38" creationId="{40FB6669-80DA-564A-8F8A-DF7F10E3DABD}"/>
          </ac:spMkLst>
        </pc:spChg>
        <pc:spChg chg="add mod">
          <ac:chgData name="Wolf, Gregory R" userId="ac794a32-24f1-4204-a0d0-6dc845f3d8a3" providerId="ADAL" clId="{0CE881D5-D45D-184F-AC8B-4D1E6E7E9784}" dt="2020-08-31T11:17:37.074" v="1076" actId="1038"/>
          <ac:spMkLst>
            <pc:docMk/>
            <pc:sldMk cId="329191317" sldId="256"/>
            <ac:spMk id="39" creationId="{3E8F6B19-6352-2846-A14F-DA628B86C88C}"/>
          </ac:spMkLst>
        </pc:spChg>
        <pc:spChg chg="add mod">
          <ac:chgData name="Wolf, Gregory R" userId="ac794a32-24f1-4204-a0d0-6dc845f3d8a3" providerId="ADAL" clId="{0CE881D5-D45D-184F-AC8B-4D1E6E7E9784}" dt="2020-08-27T11:05:50.508" v="482" actId="20577"/>
          <ac:spMkLst>
            <pc:docMk/>
            <pc:sldMk cId="329191317" sldId="256"/>
            <ac:spMk id="40" creationId="{C37D6974-B66B-5546-8A55-DA0E8A40721E}"/>
          </ac:spMkLst>
        </pc:spChg>
        <pc:spChg chg="add mod">
          <ac:chgData name="Wolf, Gregory R" userId="ac794a32-24f1-4204-a0d0-6dc845f3d8a3" providerId="ADAL" clId="{0CE881D5-D45D-184F-AC8B-4D1E6E7E9784}" dt="2020-08-31T11:10:55.437" v="915" actId="1076"/>
          <ac:spMkLst>
            <pc:docMk/>
            <pc:sldMk cId="329191317" sldId="256"/>
            <ac:spMk id="41" creationId="{2D138E53-0FF6-8749-8F62-E65C7F7E804E}"/>
          </ac:spMkLst>
        </pc:spChg>
        <pc:spChg chg="add mod">
          <ac:chgData name="Wolf, Gregory R" userId="ac794a32-24f1-4204-a0d0-6dc845f3d8a3" providerId="ADAL" clId="{0CE881D5-D45D-184F-AC8B-4D1E6E7E9784}" dt="2020-08-31T11:17:37.074" v="1076" actId="1038"/>
          <ac:spMkLst>
            <pc:docMk/>
            <pc:sldMk cId="329191317" sldId="256"/>
            <ac:spMk id="42" creationId="{37CA5F2E-EEB3-3A46-8B39-D262AEA807E5}"/>
          </ac:spMkLst>
        </pc:spChg>
        <pc:spChg chg="add mod">
          <ac:chgData name="Wolf, Gregory R" userId="ac794a32-24f1-4204-a0d0-6dc845f3d8a3" providerId="ADAL" clId="{0CE881D5-D45D-184F-AC8B-4D1E6E7E9784}" dt="2020-08-31T11:17:37.074" v="1076" actId="1038"/>
          <ac:spMkLst>
            <pc:docMk/>
            <pc:sldMk cId="329191317" sldId="256"/>
            <ac:spMk id="43" creationId="{A3CA0882-240A-3A4E-B2B4-8FFBF4A3402D}"/>
          </ac:spMkLst>
        </pc:spChg>
        <pc:spChg chg="mod">
          <ac:chgData name="Wolf, Gregory R" userId="ac794a32-24f1-4204-a0d0-6dc845f3d8a3" providerId="ADAL" clId="{0CE881D5-D45D-184F-AC8B-4D1E6E7E9784}" dt="2020-08-27T18:13:52.378" v="800" actId="20577"/>
          <ac:spMkLst>
            <pc:docMk/>
            <pc:sldMk cId="329191317" sldId="256"/>
            <ac:spMk id="44" creationId="{AA2F1A76-1B07-4FC9-A914-90D3B60F40C9}"/>
          </ac:spMkLst>
        </pc:spChg>
        <pc:spChg chg="add mod">
          <ac:chgData name="Wolf, Gregory R" userId="ac794a32-24f1-4204-a0d0-6dc845f3d8a3" providerId="ADAL" clId="{0CE881D5-D45D-184F-AC8B-4D1E6E7E9784}" dt="2020-08-31T11:17:23.614" v="1073" actId="552"/>
          <ac:spMkLst>
            <pc:docMk/>
            <pc:sldMk cId="329191317" sldId="256"/>
            <ac:spMk id="45" creationId="{27BED6C2-B7BB-E740-91A1-B480B00BC4FF}"/>
          </ac:spMkLst>
        </pc:spChg>
        <pc:spChg chg="add mod">
          <ac:chgData name="Wolf, Gregory R" userId="ac794a32-24f1-4204-a0d0-6dc845f3d8a3" providerId="ADAL" clId="{0CE881D5-D45D-184F-AC8B-4D1E6E7E9784}" dt="2020-09-08T10:50:31.194" v="1283" actId="20577"/>
          <ac:spMkLst>
            <pc:docMk/>
            <pc:sldMk cId="329191317" sldId="256"/>
            <ac:spMk id="46" creationId="{7B489CE7-E845-C24A-AAD8-8DA6F6FC4DBA}"/>
          </ac:spMkLst>
        </pc:spChg>
        <pc:spChg chg="mod">
          <ac:chgData name="Wolf, Gregory R" userId="ac794a32-24f1-4204-a0d0-6dc845f3d8a3" providerId="ADAL" clId="{0CE881D5-D45D-184F-AC8B-4D1E6E7E9784}" dt="2020-08-31T11:17:37.074" v="1076" actId="1038"/>
          <ac:spMkLst>
            <pc:docMk/>
            <pc:sldMk cId="329191317" sldId="256"/>
            <ac:spMk id="109" creationId="{218778D6-EFCC-4DBA-AD4E-5FA37F8A408B}"/>
          </ac:spMkLst>
        </pc:spChg>
        <pc:spChg chg="del">
          <ac:chgData name="Wolf, Gregory R" userId="ac794a32-24f1-4204-a0d0-6dc845f3d8a3" providerId="ADAL" clId="{0CE881D5-D45D-184F-AC8B-4D1E6E7E9784}" dt="2020-08-26T15:01:50.394" v="140" actId="478"/>
          <ac:spMkLst>
            <pc:docMk/>
            <pc:sldMk cId="329191317" sldId="256"/>
            <ac:spMk id="110" creationId="{4190BFA0-C5DE-4701-93E3-D30ABA000435}"/>
          </ac:spMkLst>
        </pc:spChg>
        <pc:spChg chg="del mod">
          <ac:chgData name="Wolf, Gregory R" userId="ac794a32-24f1-4204-a0d0-6dc845f3d8a3" providerId="ADAL" clId="{0CE881D5-D45D-184F-AC8B-4D1E6E7E9784}" dt="2020-08-31T11:09:05.449" v="857" actId="478"/>
          <ac:spMkLst>
            <pc:docMk/>
            <pc:sldMk cId="329191317" sldId="256"/>
            <ac:spMk id="112" creationId="{239CFB22-E5EC-4E2B-95BA-139042EE380B}"/>
          </ac:spMkLst>
        </pc:spChg>
        <pc:spChg chg="del mod">
          <ac:chgData name="Wolf, Gregory R" userId="ac794a32-24f1-4204-a0d0-6dc845f3d8a3" providerId="ADAL" clId="{0CE881D5-D45D-184F-AC8B-4D1E6E7E9784}" dt="2020-08-27T11:01:53.637" v="287" actId="478"/>
          <ac:spMkLst>
            <pc:docMk/>
            <pc:sldMk cId="329191317" sldId="256"/>
            <ac:spMk id="114" creationId="{242A6EA5-F55D-4D12-AC8A-CB64FEC1A909}"/>
          </ac:spMkLst>
        </pc:spChg>
        <pc:spChg chg="del">
          <ac:chgData name="Wolf, Gregory R" userId="ac794a32-24f1-4204-a0d0-6dc845f3d8a3" providerId="ADAL" clId="{0CE881D5-D45D-184F-AC8B-4D1E6E7E9784}" dt="2020-08-27T11:05:21.680" v="465" actId="478"/>
          <ac:spMkLst>
            <pc:docMk/>
            <pc:sldMk cId="329191317" sldId="256"/>
            <ac:spMk id="115" creationId="{DD27F772-63D5-4559-828E-0056443EB96C}"/>
          </ac:spMkLst>
        </pc:spChg>
        <pc:spChg chg="mod">
          <ac:chgData name="Wolf, Gregory R" userId="ac794a32-24f1-4204-a0d0-6dc845f3d8a3" providerId="ADAL" clId="{0CE881D5-D45D-184F-AC8B-4D1E6E7E9784}" dt="2020-09-08T10:49:51.727" v="1243" actId="20577"/>
          <ac:spMkLst>
            <pc:docMk/>
            <pc:sldMk cId="329191317" sldId="256"/>
            <ac:spMk id="116" creationId="{47AC6D07-4A38-4C9E-999C-EFA075383EA8}"/>
          </ac:spMkLst>
        </pc:spChg>
        <pc:spChg chg="del">
          <ac:chgData name="Wolf, Gregory R" userId="ac794a32-24f1-4204-a0d0-6dc845f3d8a3" providerId="ADAL" clId="{0CE881D5-D45D-184F-AC8B-4D1E6E7E9784}" dt="2020-08-27T11:08:43.598" v="704" actId="478"/>
          <ac:spMkLst>
            <pc:docMk/>
            <pc:sldMk cId="329191317" sldId="256"/>
            <ac:spMk id="119" creationId="{8CEB28DF-BC5B-4875-AF7F-93E60E043885}"/>
          </ac:spMkLst>
        </pc:spChg>
        <pc:spChg chg="mod">
          <ac:chgData name="Wolf, Gregory R" userId="ac794a32-24f1-4204-a0d0-6dc845f3d8a3" providerId="ADAL" clId="{0CE881D5-D45D-184F-AC8B-4D1E6E7E9784}" dt="2020-08-31T11:18:18.180" v="1115" actId="1076"/>
          <ac:spMkLst>
            <pc:docMk/>
            <pc:sldMk cId="329191317" sldId="256"/>
            <ac:spMk id="120" creationId="{C2E5047B-5FF7-4540-AF7D-4E72A8DC5BA1}"/>
          </ac:spMkLst>
        </pc:spChg>
        <pc:spChg chg="del">
          <ac:chgData name="Wolf, Gregory R" userId="ac794a32-24f1-4204-a0d0-6dc845f3d8a3" providerId="ADAL" clId="{0CE881D5-D45D-184F-AC8B-4D1E6E7E9784}" dt="2020-09-03T15:49:47.947" v="1192" actId="478"/>
          <ac:spMkLst>
            <pc:docMk/>
            <pc:sldMk cId="329191317" sldId="256"/>
            <ac:spMk id="121" creationId="{D835EC50-6245-4E31-A62A-B305C66E3763}"/>
          </ac:spMkLst>
        </pc:spChg>
        <pc:spChg chg="mod">
          <ac:chgData name="Wolf, Gregory R" userId="ac794a32-24f1-4204-a0d0-6dc845f3d8a3" providerId="ADAL" clId="{0CE881D5-D45D-184F-AC8B-4D1E6E7E9784}" dt="2020-08-31T11:15:30.661" v="932" actId="20577"/>
          <ac:spMkLst>
            <pc:docMk/>
            <pc:sldMk cId="329191317" sldId="256"/>
            <ac:spMk id="142" creationId="{8D088C13-E7D9-4E35-9990-F07FFDB82E6E}"/>
          </ac:spMkLst>
        </pc:spChg>
        <pc:graphicFrameChg chg="add del mod">
          <ac:chgData name="Wolf, Gregory R" userId="ac794a32-24f1-4204-a0d0-6dc845f3d8a3" providerId="ADAL" clId="{0CE881D5-D45D-184F-AC8B-4D1E6E7E9784}" dt="2020-08-31T11:08:47.052" v="853"/>
          <ac:graphicFrameMkLst>
            <pc:docMk/>
            <pc:sldMk cId="329191317" sldId="256"/>
            <ac:graphicFrameMk id="3" creationId="{73E9F283-89FF-964B-9D59-A8BADE54BE51}"/>
          </ac:graphicFrameMkLst>
        </pc:graphicFrameChg>
      </pc:sldChg>
    </pc:docChg>
  </pc:docChgLst>
  <pc:docChgLst>
    <pc:chgData name="Wolf, Gregory R" userId="ac794a32-24f1-4204-a0d0-6dc845f3d8a3" providerId="ADAL" clId="{35CCFDFF-1A35-2547-967B-12A206187C53}"/>
    <pc:docChg chg="modSld">
      <pc:chgData name="Wolf, Gregory R" userId="ac794a32-24f1-4204-a0d0-6dc845f3d8a3" providerId="ADAL" clId="{35CCFDFF-1A35-2547-967B-12A206187C53}" dt="2020-10-06T14:09:48.138" v="14" actId="20577"/>
      <pc:docMkLst>
        <pc:docMk/>
      </pc:docMkLst>
      <pc:sldChg chg="modSp mod">
        <pc:chgData name="Wolf, Gregory R" userId="ac794a32-24f1-4204-a0d0-6dc845f3d8a3" providerId="ADAL" clId="{35CCFDFF-1A35-2547-967B-12A206187C53}" dt="2020-10-06T14:09:48.138" v="14" actId="20577"/>
        <pc:sldMkLst>
          <pc:docMk/>
          <pc:sldMk cId="329191317" sldId="256"/>
        </pc:sldMkLst>
        <pc:spChg chg="mod">
          <ac:chgData name="Wolf, Gregory R" userId="ac794a32-24f1-4204-a0d0-6dc845f3d8a3" providerId="ADAL" clId="{35CCFDFF-1A35-2547-967B-12A206187C53}" dt="2020-10-06T14:09:48.138" v="14" actId="20577"/>
          <ac:spMkLst>
            <pc:docMk/>
            <pc:sldMk cId="329191317" sldId="256"/>
            <ac:spMk id="116" creationId="{47AC6D07-4A38-4C9E-999C-EFA075383E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A8EF3-B64B-4E3B-8F2B-685763B95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21DC7E-44E6-4476-8958-80B61740DF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87762-761B-4DAF-A721-66B581DE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F7DDC-2CA3-44CF-9DDF-7CB2BD287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A37E9-A12E-4794-A32F-BAEF24FD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59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DD117-5C2E-460F-A962-CAF1C774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97B34-E074-400E-896A-840B95E355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FC7BA5-2707-4538-BC41-9FDBCDBF3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51FB-D04B-49EA-B0DE-2B9FCAFA8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80529-527B-4008-BE34-EF5A35C37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79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49DF2C-062B-4F01-A9E2-A3D76A549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2A2489-FA6B-4396-9BC0-D2CA53F96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0B4A8-7D38-4ED8-8033-DC9EA8DF6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5AD72-D243-4CFA-B74F-4DBCF5A2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93C57-1916-4C42-99F3-B579A06DD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86A1-DBD5-4FCE-A748-B274E4D09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6F39F-8474-48C8-811E-F58DB013A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FD6D3-5EB4-4F0B-B8A7-11F50FAD0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B08BB-F3EA-4DE7-A5A0-9D9ACE2A1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92C22-3C58-4595-B971-1A744F408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62ECE-A21F-4BFB-BFBA-5FD4762E6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ED35C-3181-4FA5-8623-99F6583C7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D8DA2-7FA2-463D-A5B1-6CA9579B8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63FA0-21BA-4657-A5D9-BCD055461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C7D819-B28B-4146-A577-D6508A208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52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C4C43-1E02-470F-8F1D-052EE3046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759D7-2E2C-4DBF-A069-25C613D69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7A59B-4BD0-4578-8A81-EE16E1729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22CF8-2326-4C1F-BFB8-B33329295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ED0A1B-D505-4355-ACD7-0816729A7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674E01-5A67-43B3-A4F8-B0167A8A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9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215B4-9797-4222-A0DB-482B1D010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AE6E7-8DD0-4BB5-ACBF-009BA7166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7C1FC3-1B7C-4137-9419-A319F3FD60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F0538E-7F90-40A3-961A-849901F8D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C18AA1-5324-4603-8703-59A86F2DBF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278AF3-B608-41C2-AABA-B5434D6C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EFDE87-C481-4E78-8695-FECC10069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A90411-054F-46C4-A4EC-380DB9C1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093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58DEA-1296-4634-91F5-165BD46E4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1DB4F7-12C8-4960-9113-39ECE0AA2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C277F7-7A3F-4DE1-8E56-551F29455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6CD53-82D8-4A58-ACBC-671A994FB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880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3EAD54-98AC-4E6F-A295-DD5F519CA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CC0E90-56DD-4298-8527-35D16418B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6534DB-1C08-4F35-99B2-BC088B56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4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CD218-C191-46DE-AED1-0919B8F2E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1EED84-59A9-4B57-AC79-3E06F2F63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815E42-D7A5-4917-9CF8-194B01FF2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4952E-3555-425F-AF1E-0FF0A5873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390DF-0F32-4906-BD36-DEFA77BB5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338D88-3630-4F15-B58A-3BAB4E8AE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831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EF299-C09C-49A8-9B83-1BE211647F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07DFE4-128B-4734-A6B5-A7003CE944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423F23-6A6A-4C42-90B3-7D69CCFABA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586A7-CFD1-4D44-8AB4-D061F440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CC0A8-BC50-4E25-AB5C-9C1F8D81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44D21-A9F0-468C-8B40-98501A000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5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C49C2A-3E93-4AF9-A05F-393A04512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1E254F-3CD1-420D-B86C-E469E0A8C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13C6B-7FA7-41ED-8E0B-33DB2FB47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4803A-1757-4370-881E-DDE1D97E4B7F}" type="datetimeFigureOut">
              <a:rPr lang="en-US" smtClean="0"/>
              <a:t>10/6/20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E3D48-005B-48FC-A73B-EB8DD5947E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48584-ED3A-49F7-85F7-A54E190DD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49C5D-BF17-461B-AB13-78C91B620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40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3E534C-8CB6-4169-8587-24D41BA6381B}"/>
              </a:ext>
            </a:extLst>
          </p:cNvPr>
          <p:cNvSpPr/>
          <p:nvPr/>
        </p:nvSpPr>
        <p:spPr>
          <a:xfrm>
            <a:off x="1273343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DACEE9-346F-46EE-9973-A783CF0746E5}"/>
              </a:ext>
            </a:extLst>
          </p:cNvPr>
          <p:cNvSpPr/>
          <p:nvPr/>
        </p:nvSpPr>
        <p:spPr>
          <a:xfrm>
            <a:off x="3946033" y="469105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F65436-B284-47DE-8224-64838A9645E2}"/>
              </a:ext>
            </a:extLst>
          </p:cNvPr>
          <p:cNvSpPr/>
          <p:nvPr/>
        </p:nvSpPr>
        <p:spPr>
          <a:xfrm>
            <a:off x="6600352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84559-DD8C-49D2-B3B4-570B64F11FB4}"/>
              </a:ext>
            </a:extLst>
          </p:cNvPr>
          <p:cNvSpPr/>
          <p:nvPr/>
        </p:nvSpPr>
        <p:spPr>
          <a:xfrm>
            <a:off x="9351941" y="464508"/>
            <a:ext cx="2509763" cy="41216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FY2024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5FD5EF-D85D-41DE-B453-4B474018DFF7}"/>
              </a:ext>
            </a:extLst>
          </p:cNvPr>
          <p:cNvSpPr/>
          <p:nvPr/>
        </p:nvSpPr>
        <p:spPr>
          <a:xfrm rot="16200000">
            <a:off x="-578415" y="1688392"/>
            <a:ext cx="2376430" cy="75299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Basic Research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A2F1A76-1B07-4FC9-A914-90D3B60F40C9}"/>
              </a:ext>
            </a:extLst>
          </p:cNvPr>
          <p:cNvSpPr/>
          <p:nvPr/>
        </p:nvSpPr>
        <p:spPr>
          <a:xfrm rot="16200000">
            <a:off x="-251819" y="3805414"/>
            <a:ext cx="1719745" cy="75299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solidFill>
                  <a:prstClr val="white"/>
                </a:solidFill>
              </a:rPr>
              <a:t>Clinical Research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16043F66-E2E4-41FC-B42B-6B69190B4B61}"/>
              </a:ext>
            </a:extLst>
          </p:cNvPr>
          <p:cNvSpPr/>
          <p:nvPr/>
        </p:nvSpPr>
        <p:spPr>
          <a:xfrm rot="16200000">
            <a:off x="-171072" y="5566029"/>
            <a:ext cx="1559345" cy="7519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>
                <a:solidFill>
                  <a:prstClr val="white"/>
                </a:solidFill>
              </a:rPr>
              <a:t>Operational Efficiency</a:t>
            </a:r>
            <a:endParaRPr lang="en-US" sz="2000" b="1" dirty="0">
              <a:solidFill>
                <a:prstClr val="white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D274B5-4F78-453E-A4FE-443E0590C330}"/>
              </a:ext>
            </a:extLst>
          </p:cNvPr>
          <p:cNvSpPr txBox="1"/>
          <p:nvPr/>
        </p:nvSpPr>
        <p:spPr>
          <a:xfrm>
            <a:off x="939357" y="34786"/>
            <a:ext cx="10813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Research Technology Roadmap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18778D6-EFCC-4DBA-AD4E-5FA37F8A408B}"/>
              </a:ext>
            </a:extLst>
          </p:cNvPr>
          <p:cNvSpPr txBox="1"/>
          <p:nvPr/>
        </p:nvSpPr>
        <p:spPr>
          <a:xfrm>
            <a:off x="3946033" y="1780894"/>
            <a:ext cx="5195877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>
                <a:solidFill>
                  <a:schemeClr val="bg1"/>
                </a:solidFill>
              </a:rPr>
              <a:t>WiFi</a:t>
            </a:r>
            <a:r>
              <a:rPr lang="en-US" sz="1200" dirty="0">
                <a:solidFill>
                  <a:schemeClr val="bg1"/>
                </a:solidFill>
              </a:rPr>
              <a:t>:  Add Infrastructure for </a:t>
            </a:r>
            <a:r>
              <a:rPr lang="en-US" sz="1200" dirty="0" err="1">
                <a:solidFill>
                  <a:schemeClr val="bg1"/>
                </a:solidFill>
              </a:rPr>
              <a:t>WiFi</a:t>
            </a:r>
            <a:r>
              <a:rPr lang="en-US" sz="1200" dirty="0">
                <a:solidFill>
                  <a:schemeClr val="bg1"/>
                </a:solidFill>
              </a:rPr>
              <a:t> 6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47AC6D07-4A38-4C9E-999C-EFA075383EA8}"/>
              </a:ext>
            </a:extLst>
          </p:cNvPr>
          <p:cNvSpPr txBox="1"/>
          <p:nvPr/>
        </p:nvSpPr>
        <p:spPr>
          <a:xfrm>
            <a:off x="1273342" y="3842589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 err="1"/>
              <a:t>eIRB</a:t>
            </a:r>
            <a:r>
              <a:rPr lang="en-US" sz="1200" dirty="0"/>
              <a:t> Implementation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2E5047B-5FF7-4540-AF7D-4E72A8DC5BA1}"/>
              </a:ext>
            </a:extLst>
          </p:cNvPr>
          <p:cNvSpPr txBox="1"/>
          <p:nvPr/>
        </p:nvSpPr>
        <p:spPr>
          <a:xfrm>
            <a:off x="1296759" y="5624955"/>
            <a:ext cx="2509763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Data Lake Infrastructure Optimization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D088C13-E7D9-4E35-9990-F07FFDB82E6E}"/>
              </a:ext>
            </a:extLst>
          </p:cNvPr>
          <p:cNvSpPr txBox="1"/>
          <p:nvPr/>
        </p:nvSpPr>
        <p:spPr>
          <a:xfrm>
            <a:off x="1296759" y="5162309"/>
            <a:ext cx="2486346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Grants &amp; Contract Management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02715A8-9BAA-484A-A636-AA678771D2B6}"/>
              </a:ext>
            </a:extLst>
          </p:cNvPr>
          <p:cNvSpPr txBox="1"/>
          <p:nvPr/>
        </p:nvSpPr>
        <p:spPr>
          <a:xfrm>
            <a:off x="1273342" y="1015114"/>
            <a:ext cx="2509762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ASC:  Upgrade lab networks to 10Gb</a:t>
            </a:r>
          </a:p>
          <a:p>
            <a:r>
              <a:rPr lang="en-US" sz="1200" dirty="0">
                <a:solidFill>
                  <a:schemeClr val="bg1"/>
                </a:solidFill>
              </a:rPr>
              <a:t>(Schiffer, Landers, </a:t>
            </a:r>
            <a:r>
              <a:rPr lang="en-US" sz="1200" dirty="0" err="1">
                <a:solidFill>
                  <a:schemeClr val="bg1"/>
                </a:solidFill>
              </a:rPr>
              <a:t>Grigorieff</a:t>
            </a:r>
            <a:r>
              <a:rPr lang="en-US" sz="1200" dirty="0">
                <a:solidFill>
                  <a:schemeClr val="bg1"/>
                </a:solidFill>
              </a:rPr>
              <a:t>, Schafer, Lee, Dekker, Weng)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C1085D2-DCD9-4311-8661-1DE62A7D9635}"/>
              </a:ext>
            </a:extLst>
          </p:cNvPr>
          <p:cNvSpPr txBox="1"/>
          <p:nvPr/>
        </p:nvSpPr>
        <p:spPr>
          <a:xfrm>
            <a:off x="1273342" y="3376086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Clinical Research Request Portal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1184F39-67D0-7540-B72E-87360C513D5F}"/>
              </a:ext>
            </a:extLst>
          </p:cNvPr>
          <p:cNvSpPr txBox="1"/>
          <p:nvPr/>
        </p:nvSpPr>
        <p:spPr>
          <a:xfrm>
            <a:off x="1273342" y="1779442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Basic Wing:  Upgrade Core networks to 10Gb (Cryo-EM, SCOPE, Gene Seq)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D29E9CF-752A-FE49-B3D5-ECF8F8A7C196}"/>
              </a:ext>
            </a:extLst>
          </p:cNvPr>
          <p:cNvSpPr txBox="1"/>
          <p:nvPr/>
        </p:nvSpPr>
        <p:spPr>
          <a:xfrm>
            <a:off x="1273342" y="2314559"/>
            <a:ext cx="2486346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Storage:  Add 1.7 PB for Artery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0CF22A4-A85E-A040-B7F9-513CDF0ABB70}"/>
              </a:ext>
            </a:extLst>
          </p:cNvPr>
          <p:cNvSpPr txBox="1"/>
          <p:nvPr/>
        </p:nvSpPr>
        <p:spPr>
          <a:xfrm>
            <a:off x="1273342" y="2691683"/>
            <a:ext cx="2509762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Storage:  Add 1.7 PB for R: drive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1962A19-7BF2-AD49-B505-C643182A1524}"/>
              </a:ext>
            </a:extLst>
          </p:cNvPr>
          <p:cNvSpPr txBox="1"/>
          <p:nvPr/>
        </p:nvSpPr>
        <p:spPr>
          <a:xfrm>
            <a:off x="3948792" y="1015173"/>
            <a:ext cx="2509762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LRB:  Upgrade network to 10Gb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8F6B19-6352-2846-A14F-DA628B86C88C}"/>
              </a:ext>
            </a:extLst>
          </p:cNvPr>
          <p:cNvSpPr txBox="1"/>
          <p:nvPr/>
        </p:nvSpPr>
        <p:spPr>
          <a:xfrm>
            <a:off x="3946034" y="1381243"/>
            <a:ext cx="5164081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NERB:  Add 10Gb network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37D6974-B66B-5546-8A55-DA0E8A40721E}"/>
              </a:ext>
            </a:extLst>
          </p:cNvPr>
          <p:cNvSpPr txBox="1"/>
          <p:nvPr/>
        </p:nvSpPr>
        <p:spPr>
          <a:xfrm>
            <a:off x="9351941" y="1027058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Basic Wing:  Complete 10Gb network for entire wing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D138E53-0FF6-8749-8F62-E65C7F7E804E}"/>
              </a:ext>
            </a:extLst>
          </p:cNvPr>
          <p:cNvSpPr txBox="1"/>
          <p:nvPr/>
        </p:nvSpPr>
        <p:spPr>
          <a:xfrm>
            <a:off x="9351941" y="1762031"/>
            <a:ext cx="2509762" cy="461665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Clinical Wing:  Complete 10Gb network for entire wing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7CA5F2E-EEB3-3A46-8B39-D262AEA807E5}"/>
              </a:ext>
            </a:extLst>
          </p:cNvPr>
          <p:cNvSpPr txBox="1"/>
          <p:nvPr/>
        </p:nvSpPr>
        <p:spPr>
          <a:xfrm>
            <a:off x="3946033" y="2524916"/>
            <a:ext cx="5195876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Compute:  Move HPC from Holyoke to Shrewsbury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3CA0882-240A-3A4E-B2B4-8FFBF4A3402D}"/>
              </a:ext>
            </a:extLst>
          </p:cNvPr>
          <p:cNvSpPr txBox="1"/>
          <p:nvPr/>
        </p:nvSpPr>
        <p:spPr>
          <a:xfrm>
            <a:off x="3946033" y="2158846"/>
            <a:ext cx="5195877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Core Network:  Upgrade to 200Gb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513A37F-6D8A-494A-A6BF-D1E493CF29E8}"/>
              </a:ext>
            </a:extLst>
          </p:cNvPr>
          <p:cNvSpPr txBox="1"/>
          <p:nvPr/>
        </p:nvSpPr>
        <p:spPr>
          <a:xfrm>
            <a:off x="3948792" y="3387180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Migrate CTMS to Forte Cloud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1E13F09-42B4-F543-B995-7742A9C5A0AC}"/>
              </a:ext>
            </a:extLst>
          </p:cNvPr>
          <p:cNvSpPr txBox="1"/>
          <p:nvPr/>
        </p:nvSpPr>
        <p:spPr>
          <a:xfrm>
            <a:off x="1273342" y="4305235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 err="1"/>
              <a:t>BayState</a:t>
            </a:r>
            <a:r>
              <a:rPr lang="en-US" sz="1200" dirty="0"/>
              <a:t> EHR data into Data Lake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2C675B0-8D2B-2C4C-AE10-441D6F63E0A5}"/>
              </a:ext>
            </a:extLst>
          </p:cNvPr>
          <p:cNvSpPr txBox="1"/>
          <p:nvPr/>
        </p:nvSpPr>
        <p:spPr>
          <a:xfrm>
            <a:off x="3948792" y="3842589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Migrate IACUC / IBC to Huron Cloud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7BED6C2-B7BB-E740-91A1-B480B00BC4FF}"/>
              </a:ext>
            </a:extLst>
          </p:cNvPr>
          <p:cNvSpPr txBox="1"/>
          <p:nvPr/>
        </p:nvSpPr>
        <p:spPr>
          <a:xfrm>
            <a:off x="6600352" y="3396943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Add </a:t>
            </a:r>
            <a:r>
              <a:rPr lang="en-US" sz="1200" dirty="0" err="1"/>
              <a:t>REDCap</a:t>
            </a:r>
            <a:r>
              <a:rPr lang="en-US" sz="1200" dirty="0"/>
              <a:t> pay for service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0133DF7-CE91-8F43-B639-5DDC3FE9FC6E}"/>
              </a:ext>
            </a:extLst>
          </p:cNvPr>
          <p:cNvSpPr txBox="1"/>
          <p:nvPr/>
        </p:nvSpPr>
        <p:spPr>
          <a:xfrm>
            <a:off x="3946033" y="5162308"/>
            <a:ext cx="2509763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Automatic Laptop Refresh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489CE7-E845-C24A-AAD8-8DA6F6FC4DBA}"/>
              </a:ext>
            </a:extLst>
          </p:cNvPr>
          <p:cNvSpPr txBox="1"/>
          <p:nvPr/>
        </p:nvSpPr>
        <p:spPr>
          <a:xfrm>
            <a:off x="3937083" y="5624955"/>
            <a:ext cx="2509763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200" dirty="0" err="1"/>
              <a:t>Quickbase</a:t>
            </a:r>
            <a:r>
              <a:rPr lang="en-US" sz="1200" dirty="0"/>
              <a:t> Replacement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DF3D505-63E7-E74F-A661-CAAE3F05D322}"/>
              </a:ext>
            </a:extLst>
          </p:cNvPr>
          <p:cNvSpPr txBox="1"/>
          <p:nvPr/>
        </p:nvSpPr>
        <p:spPr>
          <a:xfrm>
            <a:off x="3946033" y="4305235"/>
            <a:ext cx="2486346" cy="276999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z="1200" dirty="0"/>
              <a:t>Digital Health Newsletter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1913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B3EC5B1552594382527E78236E109A" ma:contentTypeVersion="5" ma:contentTypeDescription="Create a new document." ma:contentTypeScope="" ma:versionID="1f0626a415accab54011b95f1a9f5601">
  <xsd:schema xmlns:xsd="http://www.w3.org/2001/XMLSchema" xmlns:xs="http://www.w3.org/2001/XMLSchema" xmlns:p="http://schemas.microsoft.com/office/2006/metadata/properties" xmlns:ns2="61b781db-47ac-4cbc-b95a-846bd1c6f0d5" targetNamespace="http://schemas.microsoft.com/office/2006/metadata/properties" ma:root="true" ma:fieldsID="be61903a3878020f2d4201338546b283" ns2:_="">
    <xsd:import namespace="61b781db-47ac-4cbc-b95a-846bd1c6f0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b781db-47ac-4cbc-b95a-846bd1c6f0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AEA334-81D8-47AE-952F-2509ED2E3D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6B3C72-0F88-443B-A016-2D75CBF08A9D}"/>
</file>

<file path=customXml/itemProps3.xml><?xml version="1.0" encoding="utf-8"?>
<ds:datastoreItem xmlns:ds="http://schemas.openxmlformats.org/officeDocument/2006/customXml" ds:itemID="{E6EA1670-D319-4F95-AFD0-19DC9A30DA1D}">
  <ds:schemaRefs>
    <ds:schemaRef ds:uri="http://purl.org/dc/elements/1.1/"/>
    <ds:schemaRef ds:uri="http://purl.org/dc/dcmitype/"/>
    <ds:schemaRef ds:uri="http://schemas.microsoft.com/office/2006/documentManagement/types"/>
    <ds:schemaRef ds:uri="190fec2f-5361-4d6e-9619-1eac31a1ed87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8ec9ff49-de8b-4d2d-858b-a5733fb125e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4701</TotalTime>
  <Words>162</Words>
  <Application>Microsoft Macintosh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Muzammil Patel</dc:creator>
  <cp:lastModifiedBy>Wolf, Gregory R</cp:lastModifiedBy>
  <cp:revision>26</cp:revision>
  <dcterms:created xsi:type="dcterms:W3CDTF">2019-03-18T15:52:21Z</dcterms:created>
  <dcterms:modified xsi:type="dcterms:W3CDTF">2020-10-06T14:10:02Z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0x01010059B3EC5B1552594382527E78236E109A</vt:lpwstr>
  </property>
  <property fmtid="{D5CDD505-2E9C-101B-9397-08002B2CF9AE}" pid="3" name="ArticulateGUID">
    <vt:lpwstr>4FEE36F7-6D80-4BCD-A34A-57FFB7FE7C37</vt:lpwstr>
  </property>
  <property fmtid="{D5CDD505-2E9C-101B-9397-08002B2CF9AE}" pid="4" name="ArticulatePath">
    <vt:lpwstr>https://umassmed-my.sharepoint.com/personal/stephen_roll_umassmed_edu1/Documents/Abhi Stuff/ItemID-2627-Product-RoadMap-PowerPoint-Template-16x9</vt:lpwstr>
  </property>
</Properties>
</file>