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49" r:id="rId2"/>
  </p:sldMasterIdLst>
  <p:notesMasterIdLst>
    <p:notesMasterId r:id="rId32"/>
  </p:notesMasterIdLst>
  <p:sldIdLst>
    <p:sldId id="257" r:id="rId3"/>
    <p:sldId id="298" r:id="rId4"/>
    <p:sldId id="299" r:id="rId5"/>
    <p:sldId id="310" r:id="rId6"/>
    <p:sldId id="305" r:id="rId7"/>
    <p:sldId id="311" r:id="rId8"/>
    <p:sldId id="321" r:id="rId9"/>
    <p:sldId id="322" r:id="rId10"/>
    <p:sldId id="329" r:id="rId11"/>
    <p:sldId id="324" r:id="rId12"/>
    <p:sldId id="318" r:id="rId13"/>
    <p:sldId id="326" r:id="rId14"/>
    <p:sldId id="319" r:id="rId15"/>
    <p:sldId id="320" r:id="rId16"/>
    <p:sldId id="328" r:id="rId17"/>
    <p:sldId id="312" r:id="rId18"/>
    <p:sldId id="313" r:id="rId19"/>
    <p:sldId id="314" r:id="rId20"/>
    <p:sldId id="316" r:id="rId21"/>
    <p:sldId id="330" r:id="rId22"/>
    <p:sldId id="331" r:id="rId23"/>
    <p:sldId id="332" r:id="rId24"/>
    <p:sldId id="334" r:id="rId25"/>
    <p:sldId id="335" r:id="rId26"/>
    <p:sldId id="336" r:id="rId27"/>
    <p:sldId id="337" r:id="rId28"/>
    <p:sldId id="338" r:id="rId29"/>
    <p:sldId id="267" r:id="rId30"/>
    <p:sldId id="295" r:id="rId31"/>
  </p:sldIdLst>
  <p:sldSz cx="9144000" cy="6858000" type="screen4x3"/>
  <p:notesSz cx="7077075" cy="9383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DECA5F5C-8107-4D9B-92DC-111AA4CF8576}">
          <p14:sldIdLst>
            <p14:sldId id="257"/>
            <p14:sldId id="298"/>
            <p14:sldId id="299"/>
            <p14:sldId id="310"/>
            <p14:sldId id="305"/>
            <p14:sldId id="311"/>
            <p14:sldId id="321"/>
            <p14:sldId id="322"/>
            <p14:sldId id="329"/>
            <p14:sldId id="324"/>
            <p14:sldId id="318"/>
            <p14:sldId id="326"/>
            <p14:sldId id="319"/>
            <p14:sldId id="320"/>
            <p14:sldId id="328"/>
            <p14:sldId id="312"/>
            <p14:sldId id="313"/>
            <p14:sldId id="314"/>
            <p14:sldId id="316"/>
            <p14:sldId id="330"/>
            <p14:sldId id="331"/>
            <p14:sldId id="332"/>
            <p14:sldId id="334"/>
            <p14:sldId id="335"/>
            <p14:sldId id="336"/>
            <p14:sldId id="337"/>
            <p14:sldId id="338"/>
            <p14:sldId id="267"/>
          </p14:sldIdLst>
        </p14:section>
        <p14:section name="Untitled Section" id="{E0173736-31F1-45F5-9772-4AE58D8FB0B7}">
          <p14:sldIdLst>
            <p14:sldId id="29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66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DA8316-EC17-4C3A-8F9B-06B1720871E1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D52870-A572-492B-8A02-07D0B5C48046}">
      <dgm:prSet phldrT="[Text]"/>
      <dgm:spPr/>
      <dgm:t>
        <a:bodyPr/>
        <a:lstStyle/>
        <a:p>
          <a:r>
            <a:rPr lang="en-US" dirty="0" smtClean="0"/>
            <a:t>Patient &amp;Provider</a:t>
          </a:r>
        </a:p>
        <a:p>
          <a:r>
            <a:rPr lang="en-US" dirty="0" smtClean="0"/>
            <a:t>Satisfaction</a:t>
          </a:r>
          <a:endParaRPr lang="en-US" dirty="0"/>
        </a:p>
      </dgm:t>
    </dgm:pt>
    <dgm:pt modelId="{97AA5AFB-6AFF-415F-9270-6CC1E5696DC4}" type="parTrans" cxnId="{8FE1B85E-FF19-4205-A9B7-8716AB60D035}">
      <dgm:prSet/>
      <dgm:spPr/>
      <dgm:t>
        <a:bodyPr/>
        <a:lstStyle/>
        <a:p>
          <a:endParaRPr lang="en-US"/>
        </a:p>
      </dgm:t>
    </dgm:pt>
    <dgm:pt modelId="{958458ED-599A-4DC6-A025-71E9F69E7602}" type="sibTrans" cxnId="{8FE1B85E-FF19-4205-A9B7-8716AB60D035}">
      <dgm:prSet/>
      <dgm:spPr/>
      <dgm:t>
        <a:bodyPr/>
        <a:lstStyle/>
        <a:p>
          <a:endParaRPr lang="en-US"/>
        </a:p>
      </dgm:t>
    </dgm:pt>
    <dgm:pt modelId="{9DA787E2-01C5-4B9C-9552-D3DE88F7ED89}">
      <dgm:prSet phldrT="[Text]"/>
      <dgm:spPr/>
      <dgm:t>
        <a:bodyPr/>
        <a:lstStyle/>
        <a:p>
          <a:r>
            <a:rPr lang="en-US" dirty="0" smtClean="0"/>
            <a:t>Operational</a:t>
          </a:r>
        </a:p>
        <a:p>
          <a:r>
            <a:rPr lang="en-US" dirty="0" smtClean="0"/>
            <a:t>Effectiveness</a:t>
          </a:r>
          <a:endParaRPr lang="en-US" dirty="0"/>
        </a:p>
      </dgm:t>
    </dgm:pt>
    <dgm:pt modelId="{32100DD3-65F2-4483-AA2A-E5DC1ECE1BA9}" type="parTrans" cxnId="{F289A522-C5B8-41FF-8592-08180493BF6E}">
      <dgm:prSet/>
      <dgm:spPr/>
      <dgm:t>
        <a:bodyPr/>
        <a:lstStyle/>
        <a:p>
          <a:endParaRPr lang="en-US"/>
        </a:p>
      </dgm:t>
    </dgm:pt>
    <dgm:pt modelId="{C948DB1F-83EA-42CA-B9E2-A49D13C8BFCB}" type="sibTrans" cxnId="{F289A522-C5B8-41FF-8592-08180493BF6E}">
      <dgm:prSet/>
      <dgm:spPr/>
      <dgm:t>
        <a:bodyPr/>
        <a:lstStyle/>
        <a:p>
          <a:endParaRPr lang="en-US"/>
        </a:p>
      </dgm:t>
    </dgm:pt>
    <dgm:pt modelId="{6549AC2D-BE48-4993-AAF5-EFEC97EE20E4}">
      <dgm:prSet phldrT="[Text]"/>
      <dgm:spPr/>
      <dgm:t>
        <a:bodyPr/>
        <a:lstStyle/>
        <a:p>
          <a:r>
            <a:rPr lang="en-US" dirty="0" smtClean="0"/>
            <a:t>Fiscal</a:t>
          </a:r>
        </a:p>
        <a:p>
          <a:r>
            <a:rPr lang="en-US" dirty="0" smtClean="0"/>
            <a:t>Viability</a:t>
          </a:r>
          <a:endParaRPr lang="en-US" dirty="0"/>
        </a:p>
      </dgm:t>
    </dgm:pt>
    <dgm:pt modelId="{54127AD9-706E-40CF-9C07-B4836A571E1A}" type="parTrans" cxnId="{C2C983F1-44F3-4C07-A96F-5F6BBBE7C7D3}">
      <dgm:prSet/>
      <dgm:spPr/>
      <dgm:t>
        <a:bodyPr/>
        <a:lstStyle/>
        <a:p>
          <a:endParaRPr lang="en-US"/>
        </a:p>
      </dgm:t>
    </dgm:pt>
    <dgm:pt modelId="{7C16750C-6685-46F5-8745-4D0D8B41E1E1}" type="sibTrans" cxnId="{C2C983F1-44F3-4C07-A96F-5F6BBBE7C7D3}">
      <dgm:prSet/>
      <dgm:spPr/>
      <dgm:t>
        <a:bodyPr/>
        <a:lstStyle/>
        <a:p>
          <a:endParaRPr lang="en-US"/>
        </a:p>
      </dgm:t>
    </dgm:pt>
    <dgm:pt modelId="{5FDA8186-25CA-4585-A6A2-415079129B99}" type="pres">
      <dgm:prSet presAssocID="{8CDA8316-EC17-4C3A-8F9B-06B1720871E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CCCEA31-9559-4441-8D7F-F14B05E98698}" type="pres">
      <dgm:prSet presAssocID="{0AD52870-A572-492B-8A02-07D0B5C48046}" presName="composite" presStyleCnt="0"/>
      <dgm:spPr/>
    </dgm:pt>
    <dgm:pt modelId="{9162D6FE-6DF3-4C47-8108-B86325854956}" type="pres">
      <dgm:prSet presAssocID="{0AD52870-A572-492B-8A02-07D0B5C48046}" presName="LShape" presStyleLbl="alignNode1" presStyleIdx="0" presStyleCnt="5"/>
      <dgm:spPr>
        <a:solidFill>
          <a:srgbClr val="00B050"/>
        </a:solidFill>
      </dgm:spPr>
    </dgm:pt>
    <dgm:pt modelId="{28035F2A-94B1-404E-895B-27EAFE236F98}" type="pres">
      <dgm:prSet presAssocID="{0AD52870-A572-492B-8A02-07D0B5C48046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A7373-33B4-42EB-A2E5-A91455794D19}" type="pres">
      <dgm:prSet presAssocID="{0AD52870-A572-492B-8A02-07D0B5C48046}" presName="Triangle" presStyleLbl="alignNode1" presStyleIdx="1" presStyleCnt="5"/>
      <dgm:spPr/>
    </dgm:pt>
    <dgm:pt modelId="{BF946E3E-A177-423C-8322-2742DCF30C16}" type="pres">
      <dgm:prSet presAssocID="{958458ED-599A-4DC6-A025-71E9F69E7602}" presName="sibTrans" presStyleCnt="0"/>
      <dgm:spPr/>
    </dgm:pt>
    <dgm:pt modelId="{DD1891F2-4BAD-4DA9-A271-7AE84432A8A6}" type="pres">
      <dgm:prSet presAssocID="{958458ED-599A-4DC6-A025-71E9F69E7602}" presName="space" presStyleCnt="0"/>
      <dgm:spPr/>
    </dgm:pt>
    <dgm:pt modelId="{899DEB7A-5C08-48A1-B8D4-F39C2525F29D}" type="pres">
      <dgm:prSet presAssocID="{9DA787E2-01C5-4B9C-9552-D3DE88F7ED89}" presName="composite" presStyleCnt="0"/>
      <dgm:spPr/>
    </dgm:pt>
    <dgm:pt modelId="{7D970409-062A-44FE-9EE3-419B7E59BDD6}" type="pres">
      <dgm:prSet presAssocID="{9DA787E2-01C5-4B9C-9552-D3DE88F7ED89}" presName="LShape" presStyleLbl="alignNode1" presStyleIdx="2" presStyleCnt="5"/>
      <dgm:spPr>
        <a:solidFill>
          <a:srgbClr val="00B050"/>
        </a:solidFill>
      </dgm:spPr>
    </dgm:pt>
    <dgm:pt modelId="{A6DF4C87-DD9E-41CA-A665-9D1CAC4645B2}" type="pres">
      <dgm:prSet presAssocID="{9DA787E2-01C5-4B9C-9552-D3DE88F7ED89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FC371-0BFD-4A2B-99D2-1B581AF89112}" type="pres">
      <dgm:prSet presAssocID="{9DA787E2-01C5-4B9C-9552-D3DE88F7ED89}" presName="Triangle" presStyleLbl="alignNode1" presStyleIdx="3" presStyleCnt="5"/>
      <dgm:spPr/>
    </dgm:pt>
    <dgm:pt modelId="{4A6450BB-9994-4460-BFBA-AC18A674D742}" type="pres">
      <dgm:prSet presAssocID="{C948DB1F-83EA-42CA-B9E2-A49D13C8BFCB}" presName="sibTrans" presStyleCnt="0"/>
      <dgm:spPr/>
    </dgm:pt>
    <dgm:pt modelId="{BCC07E3E-A77A-42FC-902B-690F28D75490}" type="pres">
      <dgm:prSet presAssocID="{C948DB1F-83EA-42CA-B9E2-A49D13C8BFCB}" presName="space" presStyleCnt="0"/>
      <dgm:spPr/>
    </dgm:pt>
    <dgm:pt modelId="{34ED8640-AF0D-4C47-B8C5-BD5C0FCA3F4B}" type="pres">
      <dgm:prSet presAssocID="{6549AC2D-BE48-4993-AAF5-EFEC97EE20E4}" presName="composite" presStyleCnt="0"/>
      <dgm:spPr/>
    </dgm:pt>
    <dgm:pt modelId="{1A44B50F-356F-4C3B-831B-3B0D83CB821C}" type="pres">
      <dgm:prSet presAssocID="{6549AC2D-BE48-4993-AAF5-EFEC97EE20E4}" presName="LShape" presStyleLbl="alignNode1" presStyleIdx="4" presStyleCnt="5"/>
      <dgm:spPr>
        <a:solidFill>
          <a:srgbClr val="00B050"/>
        </a:solidFill>
      </dgm:spPr>
    </dgm:pt>
    <dgm:pt modelId="{96172C71-F8BB-401B-AB2D-4887716F81CA}" type="pres">
      <dgm:prSet presAssocID="{6549AC2D-BE48-4993-AAF5-EFEC97EE20E4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6153D1-B655-4C8A-B69B-CBA7B381A439}" type="presOf" srcId="{9DA787E2-01C5-4B9C-9552-D3DE88F7ED89}" destId="{A6DF4C87-DD9E-41CA-A665-9D1CAC4645B2}" srcOrd="0" destOrd="0" presId="urn:microsoft.com/office/officeart/2009/3/layout/StepUpProcess"/>
    <dgm:cxn modelId="{8FE1B85E-FF19-4205-A9B7-8716AB60D035}" srcId="{8CDA8316-EC17-4C3A-8F9B-06B1720871E1}" destId="{0AD52870-A572-492B-8A02-07D0B5C48046}" srcOrd="0" destOrd="0" parTransId="{97AA5AFB-6AFF-415F-9270-6CC1E5696DC4}" sibTransId="{958458ED-599A-4DC6-A025-71E9F69E7602}"/>
    <dgm:cxn modelId="{8D1479D4-ECD1-4D30-988B-1595F441AD7C}" type="presOf" srcId="{6549AC2D-BE48-4993-AAF5-EFEC97EE20E4}" destId="{96172C71-F8BB-401B-AB2D-4887716F81CA}" srcOrd="0" destOrd="0" presId="urn:microsoft.com/office/officeart/2009/3/layout/StepUpProcess"/>
    <dgm:cxn modelId="{8D6279B9-92A2-4094-9F66-5297EC2FC40A}" type="presOf" srcId="{8CDA8316-EC17-4C3A-8F9B-06B1720871E1}" destId="{5FDA8186-25CA-4585-A6A2-415079129B99}" srcOrd="0" destOrd="0" presId="urn:microsoft.com/office/officeart/2009/3/layout/StepUpProcess"/>
    <dgm:cxn modelId="{F289A522-C5B8-41FF-8592-08180493BF6E}" srcId="{8CDA8316-EC17-4C3A-8F9B-06B1720871E1}" destId="{9DA787E2-01C5-4B9C-9552-D3DE88F7ED89}" srcOrd="1" destOrd="0" parTransId="{32100DD3-65F2-4483-AA2A-E5DC1ECE1BA9}" sibTransId="{C948DB1F-83EA-42CA-B9E2-A49D13C8BFCB}"/>
    <dgm:cxn modelId="{DC4C6878-7CD7-48C3-ADE6-5903E1A49F35}" type="presOf" srcId="{0AD52870-A572-492B-8A02-07D0B5C48046}" destId="{28035F2A-94B1-404E-895B-27EAFE236F98}" srcOrd="0" destOrd="0" presId="urn:microsoft.com/office/officeart/2009/3/layout/StepUpProcess"/>
    <dgm:cxn modelId="{C2C983F1-44F3-4C07-A96F-5F6BBBE7C7D3}" srcId="{8CDA8316-EC17-4C3A-8F9B-06B1720871E1}" destId="{6549AC2D-BE48-4993-AAF5-EFEC97EE20E4}" srcOrd="2" destOrd="0" parTransId="{54127AD9-706E-40CF-9C07-B4836A571E1A}" sibTransId="{7C16750C-6685-46F5-8745-4D0D8B41E1E1}"/>
    <dgm:cxn modelId="{F042BB10-C5D5-4A93-999C-003792DFA74A}" type="presParOf" srcId="{5FDA8186-25CA-4585-A6A2-415079129B99}" destId="{5CCCEA31-9559-4441-8D7F-F14B05E98698}" srcOrd="0" destOrd="0" presId="urn:microsoft.com/office/officeart/2009/3/layout/StepUpProcess"/>
    <dgm:cxn modelId="{6030EC9A-05C5-4C34-B2C3-765E9C059BA6}" type="presParOf" srcId="{5CCCEA31-9559-4441-8D7F-F14B05E98698}" destId="{9162D6FE-6DF3-4C47-8108-B86325854956}" srcOrd="0" destOrd="0" presId="urn:microsoft.com/office/officeart/2009/3/layout/StepUpProcess"/>
    <dgm:cxn modelId="{4A586DC5-C514-49D6-9534-462A9406626E}" type="presParOf" srcId="{5CCCEA31-9559-4441-8D7F-F14B05E98698}" destId="{28035F2A-94B1-404E-895B-27EAFE236F98}" srcOrd="1" destOrd="0" presId="urn:microsoft.com/office/officeart/2009/3/layout/StepUpProcess"/>
    <dgm:cxn modelId="{394F5C3F-D282-4317-A1B3-52D7CC8FDCFE}" type="presParOf" srcId="{5CCCEA31-9559-4441-8D7F-F14B05E98698}" destId="{27FA7373-33B4-42EB-A2E5-A91455794D19}" srcOrd="2" destOrd="0" presId="urn:microsoft.com/office/officeart/2009/3/layout/StepUpProcess"/>
    <dgm:cxn modelId="{61B1FB6C-F5C3-4E0A-A80A-A0309806EF02}" type="presParOf" srcId="{5FDA8186-25CA-4585-A6A2-415079129B99}" destId="{BF946E3E-A177-423C-8322-2742DCF30C16}" srcOrd="1" destOrd="0" presId="urn:microsoft.com/office/officeart/2009/3/layout/StepUpProcess"/>
    <dgm:cxn modelId="{55746871-30B2-44FE-8FC6-6E352BBF9404}" type="presParOf" srcId="{BF946E3E-A177-423C-8322-2742DCF30C16}" destId="{DD1891F2-4BAD-4DA9-A271-7AE84432A8A6}" srcOrd="0" destOrd="0" presId="urn:microsoft.com/office/officeart/2009/3/layout/StepUpProcess"/>
    <dgm:cxn modelId="{7C84E833-E068-4048-8D7F-A9E855A8E068}" type="presParOf" srcId="{5FDA8186-25CA-4585-A6A2-415079129B99}" destId="{899DEB7A-5C08-48A1-B8D4-F39C2525F29D}" srcOrd="2" destOrd="0" presId="urn:microsoft.com/office/officeart/2009/3/layout/StepUpProcess"/>
    <dgm:cxn modelId="{5FF73DB6-265E-4E70-A285-1F7BAB2E9E76}" type="presParOf" srcId="{899DEB7A-5C08-48A1-B8D4-F39C2525F29D}" destId="{7D970409-062A-44FE-9EE3-419B7E59BDD6}" srcOrd="0" destOrd="0" presId="urn:microsoft.com/office/officeart/2009/3/layout/StepUpProcess"/>
    <dgm:cxn modelId="{CC75D310-2DA9-4700-AF4E-F96200AAC335}" type="presParOf" srcId="{899DEB7A-5C08-48A1-B8D4-F39C2525F29D}" destId="{A6DF4C87-DD9E-41CA-A665-9D1CAC4645B2}" srcOrd="1" destOrd="0" presId="urn:microsoft.com/office/officeart/2009/3/layout/StepUpProcess"/>
    <dgm:cxn modelId="{E4E85E82-9E7C-41E9-97EC-183802471BC8}" type="presParOf" srcId="{899DEB7A-5C08-48A1-B8D4-F39C2525F29D}" destId="{18EFC371-0BFD-4A2B-99D2-1B581AF89112}" srcOrd="2" destOrd="0" presId="urn:microsoft.com/office/officeart/2009/3/layout/StepUpProcess"/>
    <dgm:cxn modelId="{57A0B1AA-156B-4B9E-9DF7-97A038709570}" type="presParOf" srcId="{5FDA8186-25CA-4585-A6A2-415079129B99}" destId="{4A6450BB-9994-4460-BFBA-AC18A674D742}" srcOrd="3" destOrd="0" presId="urn:microsoft.com/office/officeart/2009/3/layout/StepUpProcess"/>
    <dgm:cxn modelId="{0C95BE9F-1E3D-4E17-BD7F-4F9C3FC21F97}" type="presParOf" srcId="{4A6450BB-9994-4460-BFBA-AC18A674D742}" destId="{BCC07E3E-A77A-42FC-902B-690F28D75490}" srcOrd="0" destOrd="0" presId="urn:microsoft.com/office/officeart/2009/3/layout/StepUpProcess"/>
    <dgm:cxn modelId="{1703F173-7058-46F0-AB64-28177F981931}" type="presParOf" srcId="{5FDA8186-25CA-4585-A6A2-415079129B99}" destId="{34ED8640-AF0D-4C47-B8C5-BD5C0FCA3F4B}" srcOrd="4" destOrd="0" presId="urn:microsoft.com/office/officeart/2009/3/layout/StepUpProcess"/>
    <dgm:cxn modelId="{79CD9405-9963-4382-9CD9-F6C38F537AD2}" type="presParOf" srcId="{34ED8640-AF0D-4C47-B8C5-BD5C0FCA3F4B}" destId="{1A44B50F-356F-4C3B-831B-3B0D83CB821C}" srcOrd="0" destOrd="0" presId="urn:microsoft.com/office/officeart/2009/3/layout/StepUpProcess"/>
    <dgm:cxn modelId="{78B8A92C-CA79-4655-994D-E00BAEFB3798}" type="presParOf" srcId="{34ED8640-AF0D-4C47-B8C5-BD5C0FCA3F4B}" destId="{96172C71-F8BB-401B-AB2D-4887716F81C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EB3F5D-C7B7-4CB4-B3BB-CC86F23B4CE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0F14E5F-7C54-429A-A82F-CD9FED254C92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Retain</a:t>
          </a:r>
          <a:endParaRPr lang="en-US" dirty="0">
            <a:solidFill>
              <a:schemeClr val="bg1"/>
            </a:solidFill>
          </a:endParaRPr>
        </a:p>
      </dgm:t>
    </dgm:pt>
    <dgm:pt modelId="{0AB21BCC-651E-429A-A33B-4221DB149974}" type="parTrans" cxnId="{C0CCDC74-2F3C-408D-B09D-3F35128AE661}">
      <dgm:prSet/>
      <dgm:spPr/>
      <dgm:t>
        <a:bodyPr/>
        <a:lstStyle/>
        <a:p>
          <a:endParaRPr lang="en-US"/>
        </a:p>
      </dgm:t>
    </dgm:pt>
    <dgm:pt modelId="{39E73EA0-6CCD-48C9-81CC-A61E15C986E0}" type="sibTrans" cxnId="{C0CCDC74-2F3C-408D-B09D-3F35128AE661}">
      <dgm:prSet/>
      <dgm:spPr/>
      <dgm:t>
        <a:bodyPr/>
        <a:lstStyle/>
        <a:p>
          <a:endParaRPr lang="en-US"/>
        </a:p>
      </dgm:t>
    </dgm:pt>
    <dgm:pt modelId="{94E7E44A-E573-4754-A7C7-997FD761E21C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Develop</a:t>
          </a:r>
          <a:endParaRPr lang="en-US" dirty="0">
            <a:solidFill>
              <a:schemeClr val="bg1"/>
            </a:solidFill>
          </a:endParaRPr>
        </a:p>
      </dgm:t>
    </dgm:pt>
    <dgm:pt modelId="{2769C912-D956-46E3-BA24-EB33F3F78562}" type="parTrans" cxnId="{2A823B27-70B6-4245-81B7-14248AA83A7C}">
      <dgm:prSet/>
      <dgm:spPr/>
      <dgm:t>
        <a:bodyPr/>
        <a:lstStyle/>
        <a:p>
          <a:endParaRPr lang="en-US"/>
        </a:p>
      </dgm:t>
    </dgm:pt>
    <dgm:pt modelId="{EAF3BEB7-2756-42B1-B924-5037A00357B8}" type="sibTrans" cxnId="{2A823B27-70B6-4245-81B7-14248AA83A7C}">
      <dgm:prSet/>
      <dgm:spPr/>
      <dgm:t>
        <a:bodyPr/>
        <a:lstStyle/>
        <a:p>
          <a:endParaRPr lang="en-US"/>
        </a:p>
      </dgm:t>
    </dgm:pt>
    <dgm:pt modelId="{467727BE-325F-46A6-836E-2A6B4A27B6CF}">
      <dgm:prSet phldrT="[Text]"/>
      <dgm:spPr>
        <a:solidFill>
          <a:srgbClr val="7030A0"/>
        </a:solidFill>
      </dgm:spPr>
      <dgm:t>
        <a:bodyPr/>
        <a:lstStyle/>
        <a:p>
          <a:pPr algn="r"/>
          <a:r>
            <a:rPr lang="en-US" dirty="0" smtClean="0">
              <a:solidFill>
                <a:schemeClr val="bg1"/>
              </a:solidFill>
            </a:rPr>
            <a:t>Recruit</a:t>
          </a:r>
          <a:endParaRPr lang="en-US" dirty="0">
            <a:solidFill>
              <a:schemeClr val="bg1"/>
            </a:solidFill>
          </a:endParaRPr>
        </a:p>
      </dgm:t>
    </dgm:pt>
    <dgm:pt modelId="{18ABE3B6-F407-48A2-A44F-89A3E4E46B70}" type="parTrans" cxnId="{CF4178F3-8604-486A-9A80-E5BAE9A3AD60}">
      <dgm:prSet/>
      <dgm:spPr/>
      <dgm:t>
        <a:bodyPr/>
        <a:lstStyle/>
        <a:p>
          <a:endParaRPr lang="en-US"/>
        </a:p>
      </dgm:t>
    </dgm:pt>
    <dgm:pt modelId="{25A72320-B410-471C-8E39-C8D91950F1C9}" type="sibTrans" cxnId="{CF4178F3-8604-486A-9A80-E5BAE9A3AD60}">
      <dgm:prSet/>
      <dgm:spPr/>
      <dgm:t>
        <a:bodyPr/>
        <a:lstStyle/>
        <a:p>
          <a:endParaRPr lang="en-US"/>
        </a:p>
      </dgm:t>
    </dgm:pt>
    <dgm:pt modelId="{A56EE4D6-0066-4321-B790-168A942666C2}" type="pres">
      <dgm:prSet presAssocID="{39EB3F5D-C7B7-4CB4-B3BB-CC86F23B4CE3}" presName="CompostProcess" presStyleCnt="0">
        <dgm:presLayoutVars>
          <dgm:dir/>
          <dgm:resizeHandles val="exact"/>
        </dgm:presLayoutVars>
      </dgm:prSet>
      <dgm:spPr/>
    </dgm:pt>
    <dgm:pt modelId="{60456CBA-1B01-4D3F-B657-5ACDB889598C}" type="pres">
      <dgm:prSet presAssocID="{39EB3F5D-C7B7-4CB4-B3BB-CC86F23B4CE3}" presName="arrow" presStyleLbl="bgShp" presStyleIdx="0" presStyleCnt="1"/>
      <dgm:spPr/>
    </dgm:pt>
    <dgm:pt modelId="{BA0257EA-CA31-4DDB-BFF1-F2420CFFFC17}" type="pres">
      <dgm:prSet presAssocID="{39EB3F5D-C7B7-4CB4-B3BB-CC86F23B4CE3}" presName="linearProcess" presStyleCnt="0"/>
      <dgm:spPr/>
    </dgm:pt>
    <dgm:pt modelId="{3C0A3572-B6E5-4ED4-94CC-C8B0BF0586E0}" type="pres">
      <dgm:prSet presAssocID="{30F14E5F-7C54-429A-A82F-CD9FED254C9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F132E-21E0-4269-8459-BC9FA7B38CDB}" type="pres">
      <dgm:prSet presAssocID="{39E73EA0-6CCD-48C9-81CC-A61E15C986E0}" presName="sibTrans" presStyleCnt="0"/>
      <dgm:spPr/>
    </dgm:pt>
    <dgm:pt modelId="{A9C3278F-47CB-4E74-868F-AF7A0FE057AF}" type="pres">
      <dgm:prSet presAssocID="{94E7E44A-E573-4754-A7C7-997FD761E21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7D743-ABB8-4DBC-B861-A33037D8B9C8}" type="pres">
      <dgm:prSet presAssocID="{EAF3BEB7-2756-42B1-B924-5037A00357B8}" presName="sibTrans" presStyleCnt="0"/>
      <dgm:spPr/>
    </dgm:pt>
    <dgm:pt modelId="{16366533-6238-4DC3-A1BE-4E4B5AD096A7}" type="pres">
      <dgm:prSet presAssocID="{467727BE-325F-46A6-836E-2A6B4A27B6C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823B27-70B6-4245-81B7-14248AA83A7C}" srcId="{39EB3F5D-C7B7-4CB4-B3BB-CC86F23B4CE3}" destId="{94E7E44A-E573-4754-A7C7-997FD761E21C}" srcOrd="1" destOrd="0" parTransId="{2769C912-D956-46E3-BA24-EB33F3F78562}" sibTransId="{EAF3BEB7-2756-42B1-B924-5037A00357B8}"/>
    <dgm:cxn modelId="{23EE7FF9-A0C7-45C9-8358-F8486DDC3EA1}" type="presOf" srcId="{30F14E5F-7C54-429A-A82F-CD9FED254C92}" destId="{3C0A3572-B6E5-4ED4-94CC-C8B0BF0586E0}" srcOrd="0" destOrd="0" presId="urn:microsoft.com/office/officeart/2005/8/layout/hProcess9"/>
    <dgm:cxn modelId="{AF82B065-11AD-4C3E-A5E5-22C8B6BBE051}" type="presOf" srcId="{94E7E44A-E573-4754-A7C7-997FD761E21C}" destId="{A9C3278F-47CB-4E74-868F-AF7A0FE057AF}" srcOrd="0" destOrd="0" presId="urn:microsoft.com/office/officeart/2005/8/layout/hProcess9"/>
    <dgm:cxn modelId="{CF4178F3-8604-486A-9A80-E5BAE9A3AD60}" srcId="{39EB3F5D-C7B7-4CB4-B3BB-CC86F23B4CE3}" destId="{467727BE-325F-46A6-836E-2A6B4A27B6CF}" srcOrd="2" destOrd="0" parTransId="{18ABE3B6-F407-48A2-A44F-89A3E4E46B70}" sibTransId="{25A72320-B410-471C-8E39-C8D91950F1C9}"/>
    <dgm:cxn modelId="{1AB22F92-BD47-421E-81F7-514FC2E19E9B}" type="presOf" srcId="{467727BE-325F-46A6-836E-2A6B4A27B6CF}" destId="{16366533-6238-4DC3-A1BE-4E4B5AD096A7}" srcOrd="0" destOrd="0" presId="urn:microsoft.com/office/officeart/2005/8/layout/hProcess9"/>
    <dgm:cxn modelId="{B479FCBD-37C1-4608-9806-455A78F4BCB0}" type="presOf" srcId="{39EB3F5D-C7B7-4CB4-B3BB-CC86F23B4CE3}" destId="{A56EE4D6-0066-4321-B790-168A942666C2}" srcOrd="0" destOrd="0" presId="urn:microsoft.com/office/officeart/2005/8/layout/hProcess9"/>
    <dgm:cxn modelId="{C0CCDC74-2F3C-408D-B09D-3F35128AE661}" srcId="{39EB3F5D-C7B7-4CB4-B3BB-CC86F23B4CE3}" destId="{30F14E5F-7C54-429A-A82F-CD9FED254C92}" srcOrd="0" destOrd="0" parTransId="{0AB21BCC-651E-429A-A33B-4221DB149974}" sibTransId="{39E73EA0-6CCD-48C9-81CC-A61E15C986E0}"/>
    <dgm:cxn modelId="{55628A5F-7E5A-476B-81E2-904D7E68980B}" type="presParOf" srcId="{A56EE4D6-0066-4321-B790-168A942666C2}" destId="{60456CBA-1B01-4D3F-B657-5ACDB889598C}" srcOrd="0" destOrd="0" presId="urn:microsoft.com/office/officeart/2005/8/layout/hProcess9"/>
    <dgm:cxn modelId="{C67BC5C0-2DBF-4305-9A48-959DED9FAFDD}" type="presParOf" srcId="{A56EE4D6-0066-4321-B790-168A942666C2}" destId="{BA0257EA-CA31-4DDB-BFF1-F2420CFFFC17}" srcOrd="1" destOrd="0" presId="urn:microsoft.com/office/officeart/2005/8/layout/hProcess9"/>
    <dgm:cxn modelId="{34D6189D-A333-49F5-92B7-457A63619630}" type="presParOf" srcId="{BA0257EA-CA31-4DDB-BFF1-F2420CFFFC17}" destId="{3C0A3572-B6E5-4ED4-94CC-C8B0BF0586E0}" srcOrd="0" destOrd="0" presId="urn:microsoft.com/office/officeart/2005/8/layout/hProcess9"/>
    <dgm:cxn modelId="{E6AB53C1-81F3-4D6F-B9CA-302981558768}" type="presParOf" srcId="{BA0257EA-CA31-4DDB-BFF1-F2420CFFFC17}" destId="{B77F132E-21E0-4269-8459-BC9FA7B38CDB}" srcOrd="1" destOrd="0" presId="urn:microsoft.com/office/officeart/2005/8/layout/hProcess9"/>
    <dgm:cxn modelId="{BA8E8010-F9F7-441B-8D1D-093071D7DC09}" type="presParOf" srcId="{BA0257EA-CA31-4DDB-BFF1-F2420CFFFC17}" destId="{A9C3278F-47CB-4E74-868F-AF7A0FE057AF}" srcOrd="2" destOrd="0" presId="urn:microsoft.com/office/officeart/2005/8/layout/hProcess9"/>
    <dgm:cxn modelId="{7062F41F-4744-4EA6-87D6-E5AB0A191324}" type="presParOf" srcId="{BA0257EA-CA31-4DDB-BFF1-F2420CFFFC17}" destId="{7A37D743-ABB8-4DBC-B861-A33037D8B9C8}" srcOrd="3" destOrd="0" presId="urn:microsoft.com/office/officeart/2005/8/layout/hProcess9"/>
    <dgm:cxn modelId="{6FD4EC88-1223-4313-B80E-520D2A7CEF39}" type="presParOf" srcId="{BA0257EA-CA31-4DDB-BFF1-F2420CFFFC17}" destId="{16366533-6238-4DC3-A1BE-4E4B5AD096A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F61D392-8296-4720-9B40-57B4BD8ED0B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0311C60-54B4-4A2C-8932-C6BDDAE39099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 smtClean="0"/>
            <a:t>Wellness</a:t>
          </a:r>
          <a:endParaRPr lang="en-US" b="1" dirty="0"/>
        </a:p>
      </dgm:t>
    </dgm:pt>
    <dgm:pt modelId="{865C8BD5-C8C3-40C9-B4B7-BC460EBD6A79}" type="parTrans" cxnId="{6D0ABFA5-42B8-4928-A248-BC495C449C21}">
      <dgm:prSet/>
      <dgm:spPr/>
      <dgm:t>
        <a:bodyPr/>
        <a:lstStyle/>
        <a:p>
          <a:endParaRPr lang="en-US"/>
        </a:p>
      </dgm:t>
    </dgm:pt>
    <dgm:pt modelId="{3D77D8E0-6119-4634-9A0C-3D6395E0D37F}" type="sibTrans" cxnId="{6D0ABFA5-42B8-4928-A248-BC495C449C21}">
      <dgm:prSet/>
      <dgm:spPr/>
      <dgm:t>
        <a:bodyPr/>
        <a:lstStyle/>
        <a:p>
          <a:endParaRPr lang="en-US"/>
        </a:p>
      </dgm:t>
    </dgm:pt>
    <dgm:pt modelId="{D254D7E8-AF89-49F4-BBFD-0B6E01404559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smtClean="0"/>
            <a:t>Empowerment</a:t>
          </a:r>
          <a:endParaRPr lang="en-US" b="1" dirty="0"/>
        </a:p>
      </dgm:t>
    </dgm:pt>
    <dgm:pt modelId="{3D361DFF-DC0E-403D-9847-D361237500E3}" type="parTrans" cxnId="{0ED97A5F-66AF-45D4-8921-2B81304BEAAD}">
      <dgm:prSet/>
      <dgm:spPr/>
      <dgm:t>
        <a:bodyPr/>
        <a:lstStyle/>
        <a:p>
          <a:endParaRPr lang="en-US"/>
        </a:p>
      </dgm:t>
    </dgm:pt>
    <dgm:pt modelId="{8761E78B-DD27-437E-9A1A-816B2F74E63C}" type="sibTrans" cxnId="{0ED97A5F-66AF-45D4-8921-2B81304BEAAD}">
      <dgm:prSet/>
      <dgm:spPr/>
      <dgm:t>
        <a:bodyPr/>
        <a:lstStyle/>
        <a:p>
          <a:endParaRPr lang="en-US"/>
        </a:p>
      </dgm:t>
    </dgm:pt>
    <dgm:pt modelId="{611CB95C-FFF0-4DD9-BF42-38AA5B0D58D1}">
      <dgm:prSet phldrT="[Text]"/>
      <dgm:spPr>
        <a:solidFill>
          <a:srgbClr val="002060"/>
        </a:solidFill>
      </dgm:spPr>
      <dgm:t>
        <a:bodyPr/>
        <a:lstStyle/>
        <a:p>
          <a:r>
            <a:rPr lang="en-US" b="1" dirty="0" smtClean="0"/>
            <a:t>Promotions</a:t>
          </a:r>
          <a:endParaRPr lang="en-US" b="1" dirty="0"/>
        </a:p>
      </dgm:t>
    </dgm:pt>
    <dgm:pt modelId="{9FEFDAC9-8637-4A60-8D4F-14F3D34332CA}" type="parTrans" cxnId="{709F5A94-4786-44AC-9F49-52E3FBBFA779}">
      <dgm:prSet/>
      <dgm:spPr/>
      <dgm:t>
        <a:bodyPr/>
        <a:lstStyle/>
        <a:p>
          <a:endParaRPr lang="en-US"/>
        </a:p>
      </dgm:t>
    </dgm:pt>
    <dgm:pt modelId="{E9237FB7-14B2-41C9-BDFA-651AADFFCCA7}" type="sibTrans" cxnId="{709F5A94-4786-44AC-9F49-52E3FBBFA779}">
      <dgm:prSet/>
      <dgm:spPr/>
      <dgm:t>
        <a:bodyPr/>
        <a:lstStyle/>
        <a:p>
          <a:endParaRPr lang="en-US"/>
        </a:p>
      </dgm:t>
    </dgm:pt>
    <dgm:pt modelId="{8AC696D2-3169-4CF4-BE45-B8EA3D251057}" type="pres">
      <dgm:prSet presAssocID="{CF61D392-8296-4720-9B40-57B4BD8ED0B0}" presName="Name0" presStyleCnt="0">
        <dgm:presLayoutVars>
          <dgm:dir/>
          <dgm:resizeHandles val="exact"/>
        </dgm:presLayoutVars>
      </dgm:prSet>
      <dgm:spPr/>
    </dgm:pt>
    <dgm:pt modelId="{6D4A209A-8AD9-48C3-A436-BAC31DC0BA60}" type="pres">
      <dgm:prSet presAssocID="{70311C60-54B4-4A2C-8932-C6BDDAE3909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EFCA4-AA07-471C-8863-6ED735DC4BAB}" type="pres">
      <dgm:prSet presAssocID="{3D77D8E0-6119-4634-9A0C-3D6395E0D37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9B62334-63C9-4681-867B-E33AF6A36188}" type="pres">
      <dgm:prSet presAssocID="{3D77D8E0-6119-4634-9A0C-3D6395E0D37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34C62B97-8841-43DD-AA01-A107F4C56007}" type="pres">
      <dgm:prSet presAssocID="{D254D7E8-AF89-49F4-BBFD-0B6E01404559}" presName="node" presStyleLbl="node1" presStyleIdx="1" presStyleCnt="3" custScaleX="118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F6B4F-2831-44C1-83A5-B629BF6852A7}" type="pres">
      <dgm:prSet presAssocID="{8761E78B-DD27-437E-9A1A-816B2F74E63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A62AAED-F23A-4CE8-A554-A702AFE8AD1B}" type="pres">
      <dgm:prSet presAssocID="{8761E78B-DD27-437E-9A1A-816B2F74E63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F04F253-469B-4CC1-B68E-9DDA03D66D17}" type="pres">
      <dgm:prSet presAssocID="{611CB95C-FFF0-4DD9-BF42-38AA5B0D58D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23AA9D-C76A-4BE3-994C-3BD19001E0FB}" type="presOf" srcId="{70311C60-54B4-4A2C-8932-C6BDDAE39099}" destId="{6D4A209A-8AD9-48C3-A436-BAC31DC0BA60}" srcOrd="0" destOrd="0" presId="urn:microsoft.com/office/officeart/2005/8/layout/process1"/>
    <dgm:cxn modelId="{0ED97A5F-66AF-45D4-8921-2B81304BEAAD}" srcId="{CF61D392-8296-4720-9B40-57B4BD8ED0B0}" destId="{D254D7E8-AF89-49F4-BBFD-0B6E01404559}" srcOrd="1" destOrd="0" parTransId="{3D361DFF-DC0E-403D-9847-D361237500E3}" sibTransId="{8761E78B-DD27-437E-9A1A-816B2F74E63C}"/>
    <dgm:cxn modelId="{5A9396B3-B6CD-4D8D-88EB-1C0B8085B0DF}" type="presOf" srcId="{8761E78B-DD27-437E-9A1A-816B2F74E63C}" destId="{C08F6B4F-2831-44C1-83A5-B629BF6852A7}" srcOrd="0" destOrd="0" presId="urn:microsoft.com/office/officeart/2005/8/layout/process1"/>
    <dgm:cxn modelId="{9DB7D66C-4F92-459C-AD2A-CF9C7001FA99}" type="presOf" srcId="{611CB95C-FFF0-4DD9-BF42-38AA5B0D58D1}" destId="{3F04F253-469B-4CC1-B68E-9DDA03D66D17}" srcOrd="0" destOrd="0" presId="urn:microsoft.com/office/officeart/2005/8/layout/process1"/>
    <dgm:cxn modelId="{C1657FFB-A295-4989-9862-0CC3E4BF6DB2}" type="presOf" srcId="{3D77D8E0-6119-4634-9A0C-3D6395E0D37F}" destId="{597EFCA4-AA07-471C-8863-6ED735DC4BAB}" srcOrd="0" destOrd="0" presId="urn:microsoft.com/office/officeart/2005/8/layout/process1"/>
    <dgm:cxn modelId="{5E9782BE-1552-4C22-9507-D133F143C213}" type="presOf" srcId="{D254D7E8-AF89-49F4-BBFD-0B6E01404559}" destId="{34C62B97-8841-43DD-AA01-A107F4C56007}" srcOrd="0" destOrd="0" presId="urn:microsoft.com/office/officeart/2005/8/layout/process1"/>
    <dgm:cxn modelId="{B0DF27F7-23E7-4FC7-9407-2AD4868655FC}" type="presOf" srcId="{8761E78B-DD27-437E-9A1A-816B2F74E63C}" destId="{6A62AAED-F23A-4CE8-A554-A702AFE8AD1B}" srcOrd="1" destOrd="0" presId="urn:microsoft.com/office/officeart/2005/8/layout/process1"/>
    <dgm:cxn modelId="{622C146F-83BD-4FBF-9AC2-30DEC48401F7}" type="presOf" srcId="{CF61D392-8296-4720-9B40-57B4BD8ED0B0}" destId="{8AC696D2-3169-4CF4-BE45-B8EA3D251057}" srcOrd="0" destOrd="0" presId="urn:microsoft.com/office/officeart/2005/8/layout/process1"/>
    <dgm:cxn modelId="{709F5A94-4786-44AC-9F49-52E3FBBFA779}" srcId="{CF61D392-8296-4720-9B40-57B4BD8ED0B0}" destId="{611CB95C-FFF0-4DD9-BF42-38AA5B0D58D1}" srcOrd="2" destOrd="0" parTransId="{9FEFDAC9-8637-4A60-8D4F-14F3D34332CA}" sibTransId="{E9237FB7-14B2-41C9-BDFA-651AADFFCCA7}"/>
    <dgm:cxn modelId="{75EE8980-2237-4B14-A2DD-0929B7780CBE}" type="presOf" srcId="{3D77D8E0-6119-4634-9A0C-3D6395E0D37F}" destId="{E9B62334-63C9-4681-867B-E33AF6A36188}" srcOrd="1" destOrd="0" presId="urn:microsoft.com/office/officeart/2005/8/layout/process1"/>
    <dgm:cxn modelId="{6D0ABFA5-42B8-4928-A248-BC495C449C21}" srcId="{CF61D392-8296-4720-9B40-57B4BD8ED0B0}" destId="{70311C60-54B4-4A2C-8932-C6BDDAE39099}" srcOrd="0" destOrd="0" parTransId="{865C8BD5-C8C3-40C9-B4B7-BC460EBD6A79}" sibTransId="{3D77D8E0-6119-4634-9A0C-3D6395E0D37F}"/>
    <dgm:cxn modelId="{895A53A2-A031-448C-8E51-7BB969913BE5}" type="presParOf" srcId="{8AC696D2-3169-4CF4-BE45-B8EA3D251057}" destId="{6D4A209A-8AD9-48C3-A436-BAC31DC0BA60}" srcOrd="0" destOrd="0" presId="urn:microsoft.com/office/officeart/2005/8/layout/process1"/>
    <dgm:cxn modelId="{E33D38D5-86E5-4095-BE2D-60ED222C48AB}" type="presParOf" srcId="{8AC696D2-3169-4CF4-BE45-B8EA3D251057}" destId="{597EFCA4-AA07-471C-8863-6ED735DC4BAB}" srcOrd="1" destOrd="0" presId="urn:microsoft.com/office/officeart/2005/8/layout/process1"/>
    <dgm:cxn modelId="{5A8DC51D-4557-4AE0-899D-67FFE4D92CCA}" type="presParOf" srcId="{597EFCA4-AA07-471C-8863-6ED735DC4BAB}" destId="{E9B62334-63C9-4681-867B-E33AF6A36188}" srcOrd="0" destOrd="0" presId="urn:microsoft.com/office/officeart/2005/8/layout/process1"/>
    <dgm:cxn modelId="{3F828287-71CE-434A-804B-FB27A773CD6E}" type="presParOf" srcId="{8AC696D2-3169-4CF4-BE45-B8EA3D251057}" destId="{34C62B97-8841-43DD-AA01-A107F4C56007}" srcOrd="2" destOrd="0" presId="urn:microsoft.com/office/officeart/2005/8/layout/process1"/>
    <dgm:cxn modelId="{3D5DC8B4-3D0C-4797-BDAA-4298C89D2450}" type="presParOf" srcId="{8AC696D2-3169-4CF4-BE45-B8EA3D251057}" destId="{C08F6B4F-2831-44C1-83A5-B629BF6852A7}" srcOrd="3" destOrd="0" presId="urn:microsoft.com/office/officeart/2005/8/layout/process1"/>
    <dgm:cxn modelId="{CDEC8B3F-32B0-4FDA-BC84-ABC0E926E05B}" type="presParOf" srcId="{C08F6B4F-2831-44C1-83A5-B629BF6852A7}" destId="{6A62AAED-F23A-4CE8-A554-A702AFE8AD1B}" srcOrd="0" destOrd="0" presId="urn:microsoft.com/office/officeart/2005/8/layout/process1"/>
    <dgm:cxn modelId="{E293D896-1760-457D-9222-DFD3AC629AB5}" type="presParOf" srcId="{8AC696D2-3169-4CF4-BE45-B8EA3D251057}" destId="{3F04F253-469B-4CC1-B68E-9DDA03D66D1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0146EB0-FF4A-4519-8928-46F95EBFB0D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C4208-B141-4675-A699-9E2A8B4EF1A5}">
      <dgm:prSet phldrT="[Text]"/>
      <dgm:spPr/>
      <dgm:t>
        <a:bodyPr/>
        <a:lstStyle/>
        <a:p>
          <a:r>
            <a:rPr lang="en-US" b="1" dirty="0" smtClean="0"/>
            <a:t>Curiosity</a:t>
          </a:r>
          <a:endParaRPr lang="en-US" b="1" dirty="0"/>
        </a:p>
      </dgm:t>
    </dgm:pt>
    <dgm:pt modelId="{1D399806-3710-4E0E-B650-7DE3CE662303}" type="parTrans" cxnId="{12029DF8-4ECE-402A-883E-23720BC0E8DD}">
      <dgm:prSet/>
      <dgm:spPr/>
      <dgm:t>
        <a:bodyPr/>
        <a:lstStyle/>
        <a:p>
          <a:endParaRPr lang="en-US"/>
        </a:p>
      </dgm:t>
    </dgm:pt>
    <dgm:pt modelId="{CE21B084-1832-4C36-A649-ABFB2A3D1862}" type="sibTrans" cxnId="{12029DF8-4ECE-402A-883E-23720BC0E8DD}">
      <dgm:prSet/>
      <dgm:spPr/>
      <dgm:t>
        <a:bodyPr/>
        <a:lstStyle/>
        <a:p>
          <a:endParaRPr lang="en-US"/>
        </a:p>
      </dgm:t>
    </dgm:pt>
    <dgm:pt modelId="{51BCCF58-A6FA-419D-8407-7A27046833DA}">
      <dgm:prSet phldrT="[Text]" phldr="1"/>
      <dgm:spPr/>
      <dgm:t>
        <a:bodyPr/>
        <a:lstStyle/>
        <a:p>
          <a:endParaRPr lang="en-US" dirty="0"/>
        </a:p>
      </dgm:t>
    </dgm:pt>
    <dgm:pt modelId="{85DFD83E-AD54-4140-9240-B5698F27B1B8}" type="parTrans" cxnId="{4EA9DB9F-E2E4-427D-955D-DE9372C7449A}">
      <dgm:prSet/>
      <dgm:spPr/>
      <dgm:t>
        <a:bodyPr/>
        <a:lstStyle/>
        <a:p>
          <a:endParaRPr lang="en-US"/>
        </a:p>
      </dgm:t>
    </dgm:pt>
    <dgm:pt modelId="{B6C0A275-6B63-467B-BB23-0AE816866D21}" type="sibTrans" cxnId="{4EA9DB9F-E2E4-427D-955D-DE9372C7449A}">
      <dgm:prSet/>
      <dgm:spPr/>
      <dgm:t>
        <a:bodyPr/>
        <a:lstStyle/>
        <a:p>
          <a:endParaRPr lang="en-US"/>
        </a:p>
      </dgm:t>
    </dgm:pt>
    <dgm:pt modelId="{AC735F49-7D38-4E57-AC2E-F31D6716A1EE}">
      <dgm:prSet phldrT="[Text]"/>
      <dgm:spPr/>
      <dgm:t>
        <a:bodyPr/>
        <a:lstStyle/>
        <a:p>
          <a:r>
            <a:rPr lang="en-US" b="1" dirty="0" smtClean="0"/>
            <a:t>Innovation</a:t>
          </a:r>
          <a:endParaRPr lang="en-US" b="1" dirty="0"/>
        </a:p>
      </dgm:t>
    </dgm:pt>
    <dgm:pt modelId="{4336A559-2951-4C9F-B2A3-E5DA995EFFCB}" type="parTrans" cxnId="{A57328CF-5CBC-4354-8E03-6CC1C1E123EC}">
      <dgm:prSet/>
      <dgm:spPr/>
      <dgm:t>
        <a:bodyPr/>
        <a:lstStyle/>
        <a:p>
          <a:endParaRPr lang="en-US"/>
        </a:p>
      </dgm:t>
    </dgm:pt>
    <dgm:pt modelId="{7CC53C38-2BB7-4CED-B958-E3D0002B1FD9}" type="sibTrans" cxnId="{A57328CF-5CBC-4354-8E03-6CC1C1E123EC}">
      <dgm:prSet/>
      <dgm:spPr/>
      <dgm:t>
        <a:bodyPr/>
        <a:lstStyle/>
        <a:p>
          <a:endParaRPr lang="en-US"/>
        </a:p>
      </dgm:t>
    </dgm:pt>
    <dgm:pt modelId="{E800D94E-BBEA-40A3-AE47-F8C723386AF5}">
      <dgm:prSet phldrT="[Text]" phldr="1"/>
      <dgm:spPr/>
      <dgm:t>
        <a:bodyPr/>
        <a:lstStyle/>
        <a:p>
          <a:endParaRPr lang="en-US" dirty="0"/>
        </a:p>
      </dgm:t>
    </dgm:pt>
    <dgm:pt modelId="{719B44C0-1F01-44AE-AA16-5225B58C0F5B}" type="parTrans" cxnId="{973EE9E5-E313-4043-903C-D3634BA1E8A2}">
      <dgm:prSet/>
      <dgm:spPr/>
      <dgm:t>
        <a:bodyPr/>
        <a:lstStyle/>
        <a:p>
          <a:endParaRPr lang="en-US"/>
        </a:p>
      </dgm:t>
    </dgm:pt>
    <dgm:pt modelId="{8E18BB5A-FAB2-40AB-9719-F1A82C5F6A2A}" type="sibTrans" cxnId="{973EE9E5-E313-4043-903C-D3634BA1E8A2}">
      <dgm:prSet/>
      <dgm:spPr/>
      <dgm:t>
        <a:bodyPr/>
        <a:lstStyle/>
        <a:p>
          <a:endParaRPr lang="en-US"/>
        </a:p>
      </dgm:t>
    </dgm:pt>
    <dgm:pt modelId="{70345913-311E-4320-9EDB-DF7B6C2BF259}">
      <dgm:prSet phldrT="[Text]"/>
      <dgm:spPr/>
      <dgm:t>
        <a:bodyPr/>
        <a:lstStyle/>
        <a:p>
          <a:r>
            <a:rPr lang="en-US" b="1" dirty="0" smtClean="0"/>
            <a:t>Scholarly</a:t>
          </a:r>
        </a:p>
        <a:p>
          <a:r>
            <a:rPr lang="en-US" b="1" dirty="0" smtClean="0"/>
            <a:t>Work</a:t>
          </a:r>
          <a:endParaRPr lang="en-US" b="1" dirty="0"/>
        </a:p>
      </dgm:t>
    </dgm:pt>
    <dgm:pt modelId="{15A31130-F454-4C43-8EDA-9EFE799DE745}" type="parTrans" cxnId="{72EFCE2B-5CB8-4606-8A09-A7805214B4BC}">
      <dgm:prSet/>
      <dgm:spPr/>
      <dgm:t>
        <a:bodyPr/>
        <a:lstStyle/>
        <a:p>
          <a:endParaRPr lang="en-US"/>
        </a:p>
      </dgm:t>
    </dgm:pt>
    <dgm:pt modelId="{3FB170D0-DD92-48AD-9A06-29FAA2863A69}" type="sibTrans" cxnId="{72EFCE2B-5CB8-4606-8A09-A7805214B4BC}">
      <dgm:prSet/>
      <dgm:spPr/>
      <dgm:t>
        <a:bodyPr/>
        <a:lstStyle/>
        <a:p>
          <a:endParaRPr lang="en-US"/>
        </a:p>
      </dgm:t>
    </dgm:pt>
    <dgm:pt modelId="{0B5606B1-445B-4522-AFD3-5CDE2452A02D}">
      <dgm:prSet phldrT="[Text]" phldr="1"/>
      <dgm:spPr/>
      <dgm:t>
        <a:bodyPr/>
        <a:lstStyle/>
        <a:p>
          <a:endParaRPr lang="en-US" dirty="0"/>
        </a:p>
      </dgm:t>
    </dgm:pt>
    <dgm:pt modelId="{B4C01C92-DA8A-4E02-B56A-216CA7F0846D}" type="parTrans" cxnId="{80D2626B-65CA-4A94-8876-1E8A0FDE9F29}">
      <dgm:prSet/>
      <dgm:spPr/>
      <dgm:t>
        <a:bodyPr/>
        <a:lstStyle/>
        <a:p>
          <a:endParaRPr lang="en-US"/>
        </a:p>
      </dgm:t>
    </dgm:pt>
    <dgm:pt modelId="{D8351574-35AA-474E-8724-198B6CBE699A}" type="sibTrans" cxnId="{80D2626B-65CA-4A94-8876-1E8A0FDE9F29}">
      <dgm:prSet/>
      <dgm:spPr/>
      <dgm:t>
        <a:bodyPr/>
        <a:lstStyle/>
        <a:p>
          <a:endParaRPr lang="en-US"/>
        </a:p>
      </dgm:t>
    </dgm:pt>
    <dgm:pt modelId="{EE227489-7BB2-4478-BF75-510B50042FDE}" type="pres">
      <dgm:prSet presAssocID="{40146EB0-FF4A-4519-8928-46F95EBFB0D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314630C-8731-4CAC-8A85-FB5BDC06EFE8}" type="pres">
      <dgm:prSet presAssocID="{D73C4208-B141-4675-A699-9E2A8B4EF1A5}" presName="composite" presStyleCnt="0"/>
      <dgm:spPr/>
    </dgm:pt>
    <dgm:pt modelId="{B1511770-EC7B-4C7A-8C91-AE37B9B79076}" type="pres">
      <dgm:prSet presAssocID="{D73C4208-B141-4675-A699-9E2A8B4EF1A5}" presName="bentUpArrow1" presStyleLbl="alignImgPlace1" presStyleIdx="0" presStyleCnt="2"/>
      <dgm:spPr/>
    </dgm:pt>
    <dgm:pt modelId="{F4B57371-44C1-4410-B78F-2D458407EA8F}" type="pres">
      <dgm:prSet presAssocID="{D73C4208-B141-4675-A699-9E2A8B4EF1A5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BCA08-72E5-4EF0-BE50-2A092A8A91F0}" type="pres">
      <dgm:prSet presAssocID="{D73C4208-B141-4675-A699-9E2A8B4EF1A5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0096B-5162-4284-A4DF-06846B52964F}" type="pres">
      <dgm:prSet presAssocID="{CE21B084-1832-4C36-A649-ABFB2A3D1862}" presName="sibTrans" presStyleCnt="0"/>
      <dgm:spPr/>
    </dgm:pt>
    <dgm:pt modelId="{5A626E63-C246-4D40-A806-DCFCD1E7218F}" type="pres">
      <dgm:prSet presAssocID="{AC735F49-7D38-4E57-AC2E-F31D6716A1EE}" presName="composite" presStyleCnt="0"/>
      <dgm:spPr/>
    </dgm:pt>
    <dgm:pt modelId="{BD1F9ADC-A2B0-4798-930B-82E5944AD887}" type="pres">
      <dgm:prSet presAssocID="{AC735F49-7D38-4E57-AC2E-F31D6716A1EE}" presName="bentUpArrow1" presStyleLbl="alignImgPlace1" presStyleIdx="1" presStyleCnt="2"/>
      <dgm:spPr/>
    </dgm:pt>
    <dgm:pt modelId="{17DAE24B-B5C5-49B7-9781-55B2B395A36C}" type="pres">
      <dgm:prSet presAssocID="{AC735F49-7D38-4E57-AC2E-F31D6716A1EE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5973CE-6C88-4394-8B1F-49B47ED071DD}" type="pres">
      <dgm:prSet presAssocID="{AC735F49-7D38-4E57-AC2E-F31D6716A1EE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BD74E-A5F2-40C3-A5AE-B601B9A8342A}" type="pres">
      <dgm:prSet presAssocID="{7CC53C38-2BB7-4CED-B958-E3D0002B1FD9}" presName="sibTrans" presStyleCnt="0"/>
      <dgm:spPr/>
    </dgm:pt>
    <dgm:pt modelId="{D08F1A81-EE38-4D9B-8645-E82AEFEB4F2A}" type="pres">
      <dgm:prSet presAssocID="{70345913-311E-4320-9EDB-DF7B6C2BF259}" presName="composite" presStyleCnt="0"/>
      <dgm:spPr/>
    </dgm:pt>
    <dgm:pt modelId="{EC38427E-0E6F-468E-AC29-AF68B5B4D068}" type="pres">
      <dgm:prSet presAssocID="{70345913-311E-4320-9EDB-DF7B6C2BF259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DA73B3-0045-4C66-9C78-01A657CA48B0}" type="pres">
      <dgm:prSet presAssocID="{70345913-311E-4320-9EDB-DF7B6C2BF259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EC6CE2-5175-4063-B466-56BAA7385546}" type="presOf" srcId="{70345913-311E-4320-9EDB-DF7B6C2BF259}" destId="{EC38427E-0E6F-468E-AC29-AF68B5B4D068}" srcOrd="0" destOrd="0" presId="urn:microsoft.com/office/officeart/2005/8/layout/StepDownProcess"/>
    <dgm:cxn modelId="{72EFCE2B-5CB8-4606-8A09-A7805214B4BC}" srcId="{40146EB0-FF4A-4519-8928-46F95EBFB0D7}" destId="{70345913-311E-4320-9EDB-DF7B6C2BF259}" srcOrd="2" destOrd="0" parTransId="{15A31130-F454-4C43-8EDA-9EFE799DE745}" sibTransId="{3FB170D0-DD92-48AD-9A06-29FAA2863A69}"/>
    <dgm:cxn modelId="{4EA9DB9F-E2E4-427D-955D-DE9372C7449A}" srcId="{D73C4208-B141-4675-A699-9E2A8B4EF1A5}" destId="{51BCCF58-A6FA-419D-8407-7A27046833DA}" srcOrd="0" destOrd="0" parTransId="{85DFD83E-AD54-4140-9240-B5698F27B1B8}" sibTransId="{B6C0A275-6B63-467B-BB23-0AE816866D21}"/>
    <dgm:cxn modelId="{12029DF8-4ECE-402A-883E-23720BC0E8DD}" srcId="{40146EB0-FF4A-4519-8928-46F95EBFB0D7}" destId="{D73C4208-B141-4675-A699-9E2A8B4EF1A5}" srcOrd="0" destOrd="0" parTransId="{1D399806-3710-4E0E-B650-7DE3CE662303}" sibTransId="{CE21B084-1832-4C36-A649-ABFB2A3D1862}"/>
    <dgm:cxn modelId="{1E229A0F-CE11-4774-A720-641A9AA7E8C7}" type="presOf" srcId="{D73C4208-B141-4675-A699-9E2A8B4EF1A5}" destId="{F4B57371-44C1-4410-B78F-2D458407EA8F}" srcOrd="0" destOrd="0" presId="urn:microsoft.com/office/officeart/2005/8/layout/StepDownProcess"/>
    <dgm:cxn modelId="{79E3BC60-E6AD-48FA-B0E4-03AF38CB708E}" type="presOf" srcId="{40146EB0-FF4A-4519-8928-46F95EBFB0D7}" destId="{EE227489-7BB2-4478-BF75-510B50042FDE}" srcOrd="0" destOrd="0" presId="urn:microsoft.com/office/officeart/2005/8/layout/StepDownProcess"/>
    <dgm:cxn modelId="{DB7CA9CE-A92E-49DC-91D9-076145EDBE9A}" type="presOf" srcId="{51BCCF58-A6FA-419D-8407-7A27046833DA}" destId="{7C7BCA08-72E5-4EF0-BE50-2A092A8A91F0}" srcOrd="0" destOrd="0" presId="urn:microsoft.com/office/officeart/2005/8/layout/StepDownProcess"/>
    <dgm:cxn modelId="{641CA6B0-5FA4-4062-8BFA-CE4832BE4A17}" type="presOf" srcId="{0B5606B1-445B-4522-AFD3-5CDE2452A02D}" destId="{73DA73B3-0045-4C66-9C78-01A657CA48B0}" srcOrd="0" destOrd="0" presId="urn:microsoft.com/office/officeart/2005/8/layout/StepDownProcess"/>
    <dgm:cxn modelId="{D6566A73-F019-4CBF-8484-731F2648E627}" type="presOf" srcId="{E800D94E-BBEA-40A3-AE47-F8C723386AF5}" destId="{7D5973CE-6C88-4394-8B1F-49B47ED071DD}" srcOrd="0" destOrd="0" presId="urn:microsoft.com/office/officeart/2005/8/layout/StepDownProcess"/>
    <dgm:cxn modelId="{B5DB0C74-33BB-4077-A6C6-0372F538C659}" type="presOf" srcId="{AC735F49-7D38-4E57-AC2E-F31D6716A1EE}" destId="{17DAE24B-B5C5-49B7-9781-55B2B395A36C}" srcOrd="0" destOrd="0" presId="urn:microsoft.com/office/officeart/2005/8/layout/StepDownProcess"/>
    <dgm:cxn modelId="{973EE9E5-E313-4043-903C-D3634BA1E8A2}" srcId="{AC735F49-7D38-4E57-AC2E-F31D6716A1EE}" destId="{E800D94E-BBEA-40A3-AE47-F8C723386AF5}" srcOrd="0" destOrd="0" parTransId="{719B44C0-1F01-44AE-AA16-5225B58C0F5B}" sibTransId="{8E18BB5A-FAB2-40AB-9719-F1A82C5F6A2A}"/>
    <dgm:cxn modelId="{80D2626B-65CA-4A94-8876-1E8A0FDE9F29}" srcId="{70345913-311E-4320-9EDB-DF7B6C2BF259}" destId="{0B5606B1-445B-4522-AFD3-5CDE2452A02D}" srcOrd="0" destOrd="0" parTransId="{B4C01C92-DA8A-4E02-B56A-216CA7F0846D}" sibTransId="{D8351574-35AA-474E-8724-198B6CBE699A}"/>
    <dgm:cxn modelId="{A57328CF-5CBC-4354-8E03-6CC1C1E123EC}" srcId="{40146EB0-FF4A-4519-8928-46F95EBFB0D7}" destId="{AC735F49-7D38-4E57-AC2E-F31D6716A1EE}" srcOrd="1" destOrd="0" parTransId="{4336A559-2951-4C9F-B2A3-E5DA995EFFCB}" sibTransId="{7CC53C38-2BB7-4CED-B958-E3D0002B1FD9}"/>
    <dgm:cxn modelId="{76538BCE-8295-41C8-8498-25346E045C1F}" type="presParOf" srcId="{EE227489-7BB2-4478-BF75-510B50042FDE}" destId="{C314630C-8731-4CAC-8A85-FB5BDC06EFE8}" srcOrd="0" destOrd="0" presId="urn:microsoft.com/office/officeart/2005/8/layout/StepDownProcess"/>
    <dgm:cxn modelId="{49C42F5E-0592-4906-AD92-FB1A9D9E1BE9}" type="presParOf" srcId="{C314630C-8731-4CAC-8A85-FB5BDC06EFE8}" destId="{B1511770-EC7B-4C7A-8C91-AE37B9B79076}" srcOrd="0" destOrd="0" presId="urn:microsoft.com/office/officeart/2005/8/layout/StepDownProcess"/>
    <dgm:cxn modelId="{70F976B1-1B02-489A-B0F7-A1B7C804C156}" type="presParOf" srcId="{C314630C-8731-4CAC-8A85-FB5BDC06EFE8}" destId="{F4B57371-44C1-4410-B78F-2D458407EA8F}" srcOrd="1" destOrd="0" presId="urn:microsoft.com/office/officeart/2005/8/layout/StepDownProcess"/>
    <dgm:cxn modelId="{668E261C-2D05-4F36-A949-F451B6950135}" type="presParOf" srcId="{C314630C-8731-4CAC-8A85-FB5BDC06EFE8}" destId="{7C7BCA08-72E5-4EF0-BE50-2A092A8A91F0}" srcOrd="2" destOrd="0" presId="urn:microsoft.com/office/officeart/2005/8/layout/StepDownProcess"/>
    <dgm:cxn modelId="{8FACAECD-A5D0-422C-9F1B-381FD4DEF328}" type="presParOf" srcId="{EE227489-7BB2-4478-BF75-510B50042FDE}" destId="{08C0096B-5162-4284-A4DF-06846B52964F}" srcOrd="1" destOrd="0" presId="urn:microsoft.com/office/officeart/2005/8/layout/StepDownProcess"/>
    <dgm:cxn modelId="{757F5E18-825B-4F22-84CC-2FE723DE35F5}" type="presParOf" srcId="{EE227489-7BB2-4478-BF75-510B50042FDE}" destId="{5A626E63-C246-4D40-A806-DCFCD1E7218F}" srcOrd="2" destOrd="0" presId="urn:microsoft.com/office/officeart/2005/8/layout/StepDownProcess"/>
    <dgm:cxn modelId="{CE4B8690-B121-4DAF-954A-4D7EC56D18AE}" type="presParOf" srcId="{5A626E63-C246-4D40-A806-DCFCD1E7218F}" destId="{BD1F9ADC-A2B0-4798-930B-82E5944AD887}" srcOrd="0" destOrd="0" presId="urn:microsoft.com/office/officeart/2005/8/layout/StepDownProcess"/>
    <dgm:cxn modelId="{94A874A2-1617-4883-96C4-DBA3BB2B799C}" type="presParOf" srcId="{5A626E63-C246-4D40-A806-DCFCD1E7218F}" destId="{17DAE24B-B5C5-49B7-9781-55B2B395A36C}" srcOrd="1" destOrd="0" presId="urn:microsoft.com/office/officeart/2005/8/layout/StepDownProcess"/>
    <dgm:cxn modelId="{EA7059A4-B5A6-4CDD-8644-54D2335E775F}" type="presParOf" srcId="{5A626E63-C246-4D40-A806-DCFCD1E7218F}" destId="{7D5973CE-6C88-4394-8B1F-49B47ED071DD}" srcOrd="2" destOrd="0" presId="urn:microsoft.com/office/officeart/2005/8/layout/StepDownProcess"/>
    <dgm:cxn modelId="{0A835536-E9D2-4A61-8570-D8A434C49A59}" type="presParOf" srcId="{EE227489-7BB2-4478-BF75-510B50042FDE}" destId="{259BD74E-A5F2-40C3-A5AE-B601B9A8342A}" srcOrd="3" destOrd="0" presId="urn:microsoft.com/office/officeart/2005/8/layout/StepDownProcess"/>
    <dgm:cxn modelId="{BF3CD870-BFB6-422B-9862-733FE803B137}" type="presParOf" srcId="{EE227489-7BB2-4478-BF75-510B50042FDE}" destId="{D08F1A81-EE38-4D9B-8645-E82AEFEB4F2A}" srcOrd="4" destOrd="0" presId="urn:microsoft.com/office/officeart/2005/8/layout/StepDownProcess"/>
    <dgm:cxn modelId="{033D7EE9-5ED4-4DC2-A579-175D43476DB1}" type="presParOf" srcId="{D08F1A81-EE38-4D9B-8645-E82AEFEB4F2A}" destId="{EC38427E-0E6F-468E-AC29-AF68B5B4D068}" srcOrd="0" destOrd="0" presId="urn:microsoft.com/office/officeart/2005/8/layout/StepDownProcess"/>
    <dgm:cxn modelId="{19447305-8E8B-44DF-BBF4-BE04CA5FBBC6}" type="presParOf" srcId="{D08F1A81-EE38-4D9B-8645-E82AEFEB4F2A}" destId="{73DA73B3-0045-4C66-9C78-01A657CA48B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DCAA0F8-CE4B-436D-8B7F-096578CA1CC9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9A525E-93BE-4C53-BE27-4B8E216BABAF}">
      <dgm:prSet phldrT="[Text]"/>
      <dgm:spPr/>
      <dgm:t>
        <a:bodyPr/>
        <a:lstStyle/>
        <a:p>
          <a:r>
            <a:rPr lang="en-US" dirty="0" smtClean="0"/>
            <a:t>Infrastructure</a:t>
          </a:r>
        </a:p>
        <a:p>
          <a:r>
            <a:rPr lang="en-US" dirty="0" smtClean="0"/>
            <a:t>Mentorship</a:t>
          </a:r>
          <a:endParaRPr lang="en-US" dirty="0"/>
        </a:p>
      </dgm:t>
    </dgm:pt>
    <dgm:pt modelId="{819B94D3-FB94-4135-9A24-2F9FF41A31FB}" type="parTrans" cxnId="{BB242611-21FF-453A-AE33-C53F5056E2BC}">
      <dgm:prSet/>
      <dgm:spPr/>
      <dgm:t>
        <a:bodyPr/>
        <a:lstStyle/>
        <a:p>
          <a:endParaRPr lang="en-US"/>
        </a:p>
      </dgm:t>
    </dgm:pt>
    <dgm:pt modelId="{20BDEF26-303D-499B-B47F-FF730E718B5D}" type="sibTrans" cxnId="{BB242611-21FF-453A-AE33-C53F5056E2BC}">
      <dgm:prSet/>
      <dgm:spPr/>
      <dgm:t>
        <a:bodyPr/>
        <a:lstStyle/>
        <a:p>
          <a:endParaRPr lang="en-US"/>
        </a:p>
      </dgm:t>
    </dgm:pt>
    <dgm:pt modelId="{65EA18E6-F680-4C91-9CA4-9E1C7D7A610A}">
      <dgm:prSet phldrT="[Text]"/>
      <dgm:spPr/>
      <dgm:t>
        <a:bodyPr/>
        <a:lstStyle/>
        <a:p>
          <a:r>
            <a:rPr lang="en-US" dirty="0" smtClean="0"/>
            <a:t>Clinical</a:t>
          </a:r>
          <a:endParaRPr lang="en-US" dirty="0"/>
        </a:p>
      </dgm:t>
    </dgm:pt>
    <dgm:pt modelId="{4B40A11A-18F9-4639-AF5F-98FF480712F1}" type="parTrans" cxnId="{38066DD8-7C32-4653-8CFF-76C04B70C5F1}">
      <dgm:prSet/>
      <dgm:spPr/>
      <dgm:t>
        <a:bodyPr/>
        <a:lstStyle/>
        <a:p>
          <a:endParaRPr lang="en-US"/>
        </a:p>
      </dgm:t>
    </dgm:pt>
    <dgm:pt modelId="{8BBCEAEC-5A4F-48DB-90C1-10F3492681A1}" type="sibTrans" cxnId="{38066DD8-7C32-4653-8CFF-76C04B70C5F1}">
      <dgm:prSet/>
      <dgm:spPr/>
      <dgm:t>
        <a:bodyPr/>
        <a:lstStyle/>
        <a:p>
          <a:endParaRPr lang="en-US"/>
        </a:p>
      </dgm:t>
    </dgm:pt>
    <dgm:pt modelId="{B9FCA4F7-F406-466E-A3E4-B2DA2F10B99D}">
      <dgm:prSet phldrT="[Text]"/>
      <dgm:spPr/>
      <dgm:t>
        <a:bodyPr/>
        <a:lstStyle/>
        <a:p>
          <a:r>
            <a:rPr lang="en-US" dirty="0" smtClean="0"/>
            <a:t>Devices</a:t>
          </a:r>
          <a:endParaRPr lang="en-US" dirty="0"/>
        </a:p>
      </dgm:t>
    </dgm:pt>
    <dgm:pt modelId="{AFD4970B-0FAE-4201-B5FB-076713931737}" type="parTrans" cxnId="{1554CBCB-D5FD-4DA4-91DC-B54BD4FE4AA3}">
      <dgm:prSet/>
      <dgm:spPr/>
      <dgm:t>
        <a:bodyPr/>
        <a:lstStyle/>
        <a:p>
          <a:endParaRPr lang="en-US"/>
        </a:p>
      </dgm:t>
    </dgm:pt>
    <dgm:pt modelId="{D31DC762-9066-4EE1-A98C-B9565436555C}" type="sibTrans" cxnId="{1554CBCB-D5FD-4DA4-91DC-B54BD4FE4AA3}">
      <dgm:prSet/>
      <dgm:spPr/>
      <dgm:t>
        <a:bodyPr/>
        <a:lstStyle/>
        <a:p>
          <a:endParaRPr lang="en-US"/>
        </a:p>
      </dgm:t>
    </dgm:pt>
    <dgm:pt modelId="{C21C0A16-CA49-4CD7-9F55-EB9FD89325A5}">
      <dgm:prSet phldrT="[Text]"/>
      <dgm:spPr/>
      <dgm:t>
        <a:bodyPr/>
        <a:lstStyle/>
        <a:p>
          <a:r>
            <a:rPr lang="en-US" dirty="0" smtClean="0"/>
            <a:t>Perioperative </a:t>
          </a:r>
        </a:p>
        <a:p>
          <a:r>
            <a:rPr lang="en-US" dirty="0" smtClean="0"/>
            <a:t>Outcomes</a:t>
          </a:r>
          <a:endParaRPr lang="en-US" dirty="0"/>
        </a:p>
      </dgm:t>
    </dgm:pt>
    <dgm:pt modelId="{73F93D95-EEB4-44F1-B313-302B66FC3C4B}" type="parTrans" cxnId="{316E5E12-EBB3-4652-B89E-2D2D6EAB2611}">
      <dgm:prSet/>
      <dgm:spPr/>
      <dgm:t>
        <a:bodyPr/>
        <a:lstStyle/>
        <a:p>
          <a:endParaRPr lang="en-US"/>
        </a:p>
      </dgm:t>
    </dgm:pt>
    <dgm:pt modelId="{6F88A898-7F2C-4E34-AA38-A4AEDEAF1851}" type="sibTrans" cxnId="{316E5E12-EBB3-4652-B89E-2D2D6EAB2611}">
      <dgm:prSet/>
      <dgm:spPr/>
      <dgm:t>
        <a:bodyPr/>
        <a:lstStyle/>
        <a:p>
          <a:endParaRPr lang="en-US"/>
        </a:p>
      </dgm:t>
    </dgm:pt>
    <dgm:pt modelId="{07B74B40-7EF2-41B0-A6AF-F207664D75E9}" type="pres">
      <dgm:prSet presAssocID="{8DCAA0F8-CE4B-436D-8B7F-096578CA1CC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BD43EF3-A099-46D6-BCF6-DCF1A24680E5}" type="pres">
      <dgm:prSet presAssocID="{2C9A525E-93BE-4C53-BE27-4B8E216BABAF}" presName="singleCycle" presStyleCnt="0"/>
      <dgm:spPr/>
    </dgm:pt>
    <dgm:pt modelId="{56D11123-C1B2-4AA6-9D21-ADF4613B56A1}" type="pres">
      <dgm:prSet presAssocID="{2C9A525E-93BE-4C53-BE27-4B8E216BABAF}" presName="singleCenter" presStyleLbl="node1" presStyleIdx="0" presStyleCnt="4" custScaleX="162500" custScaleY="151823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082BCF69-609E-4A5E-8B03-96CE6F608263}" type="pres">
      <dgm:prSet presAssocID="{4B40A11A-18F9-4639-AF5F-98FF480712F1}" presName="Name56" presStyleLbl="parChTrans1D2" presStyleIdx="0" presStyleCnt="3"/>
      <dgm:spPr/>
      <dgm:t>
        <a:bodyPr/>
        <a:lstStyle/>
        <a:p>
          <a:endParaRPr lang="en-US"/>
        </a:p>
      </dgm:t>
    </dgm:pt>
    <dgm:pt modelId="{80290454-F11B-477D-AF6A-41EC1028E564}" type="pres">
      <dgm:prSet presAssocID="{65EA18E6-F680-4C91-9CA4-9E1C7D7A610A}" presName="text0" presStyleLbl="node1" presStyleIdx="1" presStyleCnt="4" custScaleX="1865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D99BB-D98E-49DD-A27F-146EE0B8FC51}" type="pres">
      <dgm:prSet presAssocID="{AFD4970B-0FAE-4201-B5FB-076713931737}" presName="Name56" presStyleLbl="parChTrans1D2" presStyleIdx="1" presStyleCnt="3"/>
      <dgm:spPr/>
      <dgm:t>
        <a:bodyPr/>
        <a:lstStyle/>
        <a:p>
          <a:endParaRPr lang="en-US"/>
        </a:p>
      </dgm:t>
    </dgm:pt>
    <dgm:pt modelId="{A9CD1EC4-E2E8-49D2-97DE-723483A00458}" type="pres">
      <dgm:prSet presAssocID="{B9FCA4F7-F406-466E-A3E4-B2DA2F10B99D}" presName="text0" presStyleLbl="node1" presStyleIdx="2" presStyleCnt="4" custScaleX="193284" custScaleY="123878" custRadScaleRad="130732" custRadScaleInc="-12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512A12-220C-4A56-A297-85F2C5CA36CA}" type="pres">
      <dgm:prSet presAssocID="{73F93D95-EEB4-44F1-B313-302B66FC3C4B}" presName="Name56" presStyleLbl="parChTrans1D2" presStyleIdx="2" presStyleCnt="3"/>
      <dgm:spPr/>
      <dgm:t>
        <a:bodyPr/>
        <a:lstStyle/>
        <a:p>
          <a:endParaRPr lang="en-US"/>
        </a:p>
      </dgm:t>
    </dgm:pt>
    <dgm:pt modelId="{020F807F-62A0-4747-91B1-4E76EEE8CB43}" type="pres">
      <dgm:prSet presAssocID="{C21C0A16-CA49-4CD7-9F55-EB9FD89325A5}" presName="text0" presStyleLbl="node1" presStyleIdx="3" presStyleCnt="4" custScaleX="199817" custScaleY="141092" custRadScaleRad="128356" custRadScaleInc="110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EEEDD9-AC65-4F2C-8665-A411FAE39F04}" type="presOf" srcId="{8DCAA0F8-CE4B-436D-8B7F-096578CA1CC9}" destId="{07B74B40-7EF2-41B0-A6AF-F207664D75E9}" srcOrd="0" destOrd="0" presId="urn:microsoft.com/office/officeart/2008/layout/RadialCluster"/>
    <dgm:cxn modelId="{218F3790-700D-4C23-981D-BF50FAAFE984}" type="presOf" srcId="{AFD4970B-0FAE-4201-B5FB-076713931737}" destId="{DF6D99BB-D98E-49DD-A27F-146EE0B8FC51}" srcOrd="0" destOrd="0" presId="urn:microsoft.com/office/officeart/2008/layout/RadialCluster"/>
    <dgm:cxn modelId="{A4EAF23A-9BF8-4D95-955C-301BE03EBF9B}" type="presOf" srcId="{C21C0A16-CA49-4CD7-9F55-EB9FD89325A5}" destId="{020F807F-62A0-4747-91B1-4E76EEE8CB43}" srcOrd="0" destOrd="0" presId="urn:microsoft.com/office/officeart/2008/layout/RadialCluster"/>
    <dgm:cxn modelId="{BB242611-21FF-453A-AE33-C53F5056E2BC}" srcId="{8DCAA0F8-CE4B-436D-8B7F-096578CA1CC9}" destId="{2C9A525E-93BE-4C53-BE27-4B8E216BABAF}" srcOrd="0" destOrd="0" parTransId="{819B94D3-FB94-4135-9A24-2F9FF41A31FB}" sibTransId="{20BDEF26-303D-499B-B47F-FF730E718B5D}"/>
    <dgm:cxn modelId="{6943F895-3AA5-4CE3-9F86-C7E654E5A309}" type="presOf" srcId="{73F93D95-EEB4-44F1-B313-302B66FC3C4B}" destId="{26512A12-220C-4A56-A297-85F2C5CA36CA}" srcOrd="0" destOrd="0" presId="urn:microsoft.com/office/officeart/2008/layout/RadialCluster"/>
    <dgm:cxn modelId="{C223EB4C-F315-4A86-B7FD-A8E2668D45C7}" type="presOf" srcId="{B9FCA4F7-F406-466E-A3E4-B2DA2F10B99D}" destId="{A9CD1EC4-E2E8-49D2-97DE-723483A00458}" srcOrd="0" destOrd="0" presId="urn:microsoft.com/office/officeart/2008/layout/RadialCluster"/>
    <dgm:cxn modelId="{6D14B65D-B152-4360-B751-12DBB4A8FE92}" type="presOf" srcId="{2C9A525E-93BE-4C53-BE27-4B8E216BABAF}" destId="{56D11123-C1B2-4AA6-9D21-ADF4613B56A1}" srcOrd="0" destOrd="0" presId="urn:microsoft.com/office/officeart/2008/layout/RadialCluster"/>
    <dgm:cxn modelId="{316E5E12-EBB3-4652-B89E-2D2D6EAB2611}" srcId="{2C9A525E-93BE-4C53-BE27-4B8E216BABAF}" destId="{C21C0A16-CA49-4CD7-9F55-EB9FD89325A5}" srcOrd="2" destOrd="0" parTransId="{73F93D95-EEB4-44F1-B313-302B66FC3C4B}" sibTransId="{6F88A898-7F2C-4E34-AA38-A4AEDEAF1851}"/>
    <dgm:cxn modelId="{38066DD8-7C32-4653-8CFF-76C04B70C5F1}" srcId="{2C9A525E-93BE-4C53-BE27-4B8E216BABAF}" destId="{65EA18E6-F680-4C91-9CA4-9E1C7D7A610A}" srcOrd="0" destOrd="0" parTransId="{4B40A11A-18F9-4639-AF5F-98FF480712F1}" sibTransId="{8BBCEAEC-5A4F-48DB-90C1-10F3492681A1}"/>
    <dgm:cxn modelId="{1554CBCB-D5FD-4DA4-91DC-B54BD4FE4AA3}" srcId="{2C9A525E-93BE-4C53-BE27-4B8E216BABAF}" destId="{B9FCA4F7-F406-466E-A3E4-B2DA2F10B99D}" srcOrd="1" destOrd="0" parTransId="{AFD4970B-0FAE-4201-B5FB-076713931737}" sibTransId="{D31DC762-9066-4EE1-A98C-B9565436555C}"/>
    <dgm:cxn modelId="{AE3F1A96-218E-4713-8F76-200BBAF898BA}" type="presOf" srcId="{65EA18E6-F680-4C91-9CA4-9E1C7D7A610A}" destId="{80290454-F11B-477D-AF6A-41EC1028E564}" srcOrd="0" destOrd="0" presId="urn:microsoft.com/office/officeart/2008/layout/RadialCluster"/>
    <dgm:cxn modelId="{FED99F8D-3B8C-4BBC-91D7-91506CF223B9}" type="presOf" srcId="{4B40A11A-18F9-4639-AF5F-98FF480712F1}" destId="{082BCF69-609E-4A5E-8B03-96CE6F608263}" srcOrd="0" destOrd="0" presId="urn:microsoft.com/office/officeart/2008/layout/RadialCluster"/>
    <dgm:cxn modelId="{210D1EF0-F9AC-40FE-B7DB-29AEB5AC6598}" type="presParOf" srcId="{07B74B40-7EF2-41B0-A6AF-F207664D75E9}" destId="{BBD43EF3-A099-46D6-BCF6-DCF1A24680E5}" srcOrd="0" destOrd="0" presId="urn:microsoft.com/office/officeart/2008/layout/RadialCluster"/>
    <dgm:cxn modelId="{82368817-F165-490C-B2BF-7584692B0F25}" type="presParOf" srcId="{BBD43EF3-A099-46D6-BCF6-DCF1A24680E5}" destId="{56D11123-C1B2-4AA6-9D21-ADF4613B56A1}" srcOrd="0" destOrd="0" presId="urn:microsoft.com/office/officeart/2008/layout/RadialCluster"/>
    <dgm:cxn modelId="{E5669F5C-EA5B-48B7-A9D0-B3B2DEAD83CB}" type="presParOf" srcId="{BBD43EF3-A099-46D6-BCF6-DCF1A24680E5}" destId="{082BCF69-609E-4A5E-8B03-96CE6F608263}" srcOrd="1" destOrd="0" presId="urn:microsoft.com/office/officeart/2008/layout/RadialCluster"/>
    <dgm:cxn modelId="{49D1986E-7CA5-4640-A5C2-41F0B05EC484}" type="presParOf" srcId="{BBD43EF3-A099-46D6-BCF6-DCF1A24680E5}" destId="{80290454-F11B-477D-AF6A-41EC1028E564}" srcOrd="2" destOrd="0" presId="urn:microsoft.com/office/officeart/2008/layout/RadialCluster"/>
    <dgm:cxn modelId="{3953BD00-3078-4054-9825-29B4AF3E09AB}" type="presParOf" srcId="{BBD43EF3-A099-46D6-BCF6-DCF1A24680E5}" destId="{DF6D99BB-D98E-49DD-A27F-146EE0B8FC51}" srcOrd="3" destOrd="0" presId="urn:microsoft.com/office/officeart/2008/layout/RadialCluster"/>
    <dgm:cxn modelId="{C32D9029-B575-4F14-AE5A-228F67CE3E2A}" type="presParOf" srcId="{BBD43EF3-A099-46D6-BCF6-DCF1A24680E5}" destId="{A9CD1EC4-E2E8-49D2-97DE-723483A00458}" srcOrd="4" destOrd="0" presId="urn:microsoft.com/office/officeart/2008/layout/RadialCluster"/>
    <dgm:cxn modelId="{2767F0E3-6FE2-40C6-8B1A-61CA173925BB}" type="presParOf" srcId="{BBD43EF3-A099-46D6-BCF6-DCF1A24680E5}" destId="{26512A12-220C-4A56-A297-85F2C5CA36CA}" srcOrd="5" destOrd="0" presId="urn:microsoft.com/office/officeart/2008/layout/RadialCluster"/>
    <dgm:cxn modelId="{A425D945-FFC2-4DF0-B78B-37A5198D8CEE}" type="presParOf" srcId="{BBD43EF3-A099-46D6-BCF6-DCF1A24680E5}" destId="{020F807F-62A0-4747-91B1-4E76EEE8CB43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34677DD-7756-43C5-967C-720C95DEC1CD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90795E5E-24FA-44B7-B4A5-3B196CD90C5E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Humility</a:t>
          </a:r>
          <a:endParaRPr lang="en-US" b="1" dirty="0">
            <a:solidFill>
              <a:schemeClr val="bg1"/>
            </a:solidFill>
          </a:endParaRPr>
        </a:p>
      </dgm:t>
    </dgm:pt>
    <dgm:pt modelId="{750DEE51-CDE8-4C86-A5C0-BDF6F5835E4B}" type="parTrans" cxnId="{9C5DEBA0-9083-4FD2-A56B-ACF4C0DA692D}">
      <dgm:prSet/>
      <dgm:spPr/>
      <dgm:t>
        <a:bodyPr/>
        <a:lstStyle/>
        <a:p>
          <a:endParaRPr lang="en-US"/>
        </a:p>
      </dgm:t>
    </dgm:pt>
    <dgm:pt modelId="{733AE000-FEBE-4AA3-80A6-4794AAE2935C}" type="sibTrans" cxnId="{9C5DEBA0-9083-4FD2-A56B-ACF4C0DA692D}">
      <dgm:prSet/>
      <dgm:spPr/>
      <dgm:t>
        <a:bodyPr/>
        <a:lstStyle/>
        <a:p>
          <a:endParaRPr lang="en-US"/>
        </a:p>
      </dgm:t>
    </dgm:pt>
    <dgm:pt modelId="{C0BE7D4D-A89E-4542-9913-CB1C123DF10E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Humor</a:t>
          </a:r>
          <a:endParaRPr lang="en-US" b="1" dirty="0">
            <a:solidFill>
              <a:schemeClr val="bg1"/>
            </a:solidFill>
          </a:endParaRPr>
        </a:p>
      </dgm:t>
    </dgm:pt>
    <dgm:pt modelId="{0AC73FD7-DCC9-4E63-A865-72E5B11202A6}" type="parTrans" cxnId="{C46ED3D6-F1FE-46D3-9103-74574E0F3AA3}">
      <dgm:prSet/>
      <dgm:spPr/>
      <dgm:t>
        <a:bodyPr/>
        <a:lstStyle/>
        <a:p>
          <a:endParaRPr lang="en-US"/>
        </a:p>
      </dgm:t>
    </dgm:pt>
    <dgm:pt modelId="{0B3ADA15-EFCC-4426-A603-7A2ACAE259CB}" type="sibTrans" cxnId="{C46ED3D6-F1FE-46D3-9103-74574E0F3AA3}">
      <dgm:prSet/>
      <dgm:spPr/>
      <dgm:t>
        <a:bodyPr/>
        <a:lstStyle/>
        <a:p>
          <a:endParaRPr lang="en-US"/>
        </a:p>
      </dgm:t>
    </dgm:pt>
    <dgm:pt modelId="{DF64A068-92D8-4715-87AD-A788352F5696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Honesty</a:t>
          </a:r>
          <a:endParaRPr lang="en-US" b="1" dirty="0">
            <a:solidFill>
              <a:schemeClr val="bg1"/>
            </a:solidFill>
          </a:endParaRPr>
        </a:p>
      </dgm:t>
    </dgm:pt>
    <dgm:pt modelId="{2F68FDE5-4337-4163-B8E7-B338668C5DE3}" type="parTrans" cxnId="{669D42D1-A4AA-4A19-9475-C6F9AFB53170}">
      <dgm:prSet/>
      <dgm:spPr/>
      <dgm:t>
        <a:bodyPr/>
        <a:lstStyle/>
        <a:p>
          <a:endParaRPr lang="en-US"/>
        </a:p>
      </dgm:t>
    </dgm:pt>
    <dgm:pt modelId="{1401C3ED-880F-427D-A40D-077AC471A5CA}" type="sibTrans" cxnId="{669D42D1-A4AA-4A19-9475-C6F9AFB53170}">
      <dgm:prSet/>
      <dgm:spPr/>
      <dgm:t>
        <a:bodyPr/>
        <a:lstStyle/>
        <a:p>
          <a:endParaRPr lang="en-US"/>
        </a:p>
      </dgm:t>
    </dgm:pt>
    <dgm:pt modelId="{53F02141-03D8-4B84-A444-F3528B7E4C2D}" type="pres">
      <dgm:prSet presAssocID="{F34677DD-7756-43C5-967C-720C95DEC1CD}" presName="compositeShape" presStyleCnt="0">
        <dgm:presLayoutVars>
          <dgm:chMax val="7"/>
          <dgm:dir/>
          <dgm:resizeHandles val="exact"/>
        </dgm:presLayoutVars>
      </dgm:prSet>
      <dgm:spPr/>
    </dgm:pt>
    <dgm:pt modelId="{355AF413-6986-442A-A267-B2A3019AEE9A}" type="pres">
      <dgm:prSet presAssocID="{F34677DD-7756-43C5-967C-720C95DEC1CD}" presName="wedge1" presStyleLbl="node1" presStyleIdx="0" presStyleCnt="3"/>
      <dgm:spPr/>
      <dgm:t>
        <a:bodyPr/>
        <a:lstStyle/>
        <a:p>
          <a:endParaRPr lang="en-US"/>
        </a:p>
      </dgm:t>
    </dgm:pt>
    <dgm:pt modelId="{1664CBC2-8D9E-4D27-8359-464BD54AC95B}" type="pres">
      <dgm:prSet presAssocID="{F34677DD-7756-43C5-967C-720C95DEC1CD}" presName="dummy1a" presStyleCnt="0"/>
      <dgm:spPr/>
    </dgm:pt>
    <dgm:pt modelId="{63BFD567-6F23-430C-A66A-5FC2EB25042F}" type="pres">
      <dgm:prSet presAssocID="{F34677DD-7756-43C5-967C-720C95DEC1CD}" presName="dummy1b" presStyleCnt="0"/>
      <dgm:spPr/>
    </dgm:pt>
    <dgm:pt modelId="{A95F1B5F-9C2F-4233-A91B-D28DFBBDFEB3}" type="pres">
      <dgm:prSet presAssocID="{F34677DD-7756-43C5-967C-720C95DEC1C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2B8171-F1BA-4E2B-9C99-32CE440C0EAE}" type="pres">
      <dgm:prSet presAssocID="{F34677DD-7756-43C5-967C-720C95DEC1CD}" presName="wedge2" presStyleLbl="node1" presStyleIdx="1" presStyleCnt="3"/>
      <dgm:spPr/>
      <dgm:t>
        <a:bodyPr/>
        <a:lstStyle/>
        <a:p>
          <a:endParaRPr lang="en-US"/>
        </a:p>
      </dgm:t>
    </dgm:pt>
    <dgm:pt modelId="{19D64FC3-EDB6-4F10-9D37-71883ED8AB23}" type="pres">
      <dgm:prSet presAssocID="{F34677DD-7756-43C5-967C-720C95DEC1CD}" presName="dummy2a" presStyleCnt="0"/>
      <dgm:spPr/>
    </dgm:pt>
    <dgm:pt modelId="{079ADEC3-7EBB-4FDF-9FEF-DB43CC82DDCF}" type="pres">
      <dgm:prSet presAssocID="{F34677DD-7756-43C5-967C-720C95DEC1CD}" presName="dummy2b" presStyleCnt="0"/>
      <dgm:spPr/>
    </dgm:pt>
    <dgm:pt modelId="{7972E087-B92A-40D7-9BF5-505AC2D65C7C}" type="pres">
      <dgm:prSet presAssocID="{F34677DD-7756-43C5-967C-720C95DEC1C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3185A-750E-4ABC-A847-7F7A4E3F093B}" type="pres">
      <dgm:prSet presAssocID="{F34677DD-7756-43C5-967C-720C95DEC1CD}" presName="wedge3" presStyleLbl="node1" presStyleIdx="2" presStyleCnt="3"/>
      <dgm:spPr/>
      <dgm:t>
        <a:bodyPr/>
        <a:lstStyle/>
        <a:p>
          <a:endParaRPr lang="en-US"/>
        </a:p>
      </dgm:t>
    </dgm:pt>
    <dgm:pt modelId="{C3312190-5B14-4513-9EC9-B76A1DFBCE33}" type="pres">
      <dgm:prSet presAssocID="{F34677DD-7756-43C5-967C-720C95DEC1CD}" presName="dummy3a" presStyleCnt="0"/>
      <dgm:spPr/>
    </dgm:pt>
    <dgm:pt modelId="{FF0C489A-D6E9-428E-9369-057380D9E34B}" type="pres">
      <dgm:prSet presAssocID="{F34677DD-7756-43C5-967C-720C95DEC1CD}" presName="dummy3b" presStyleCnt="0"/>
      <dgm:spPr/>
    </dgm:pt>
    <dgm:pt modelId="{1030C7F6-B4AB-4BD6-80AD-008D451CEB9D}" type="pres">
      <dgm:prSet presAssocID="{F34677DD-7756-43C5-967C-720C95DEC1C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4CE78-C588-4E76-ACED-949521113B09}" type="pres">
      <dgm:prSet presAssocID="{733AE000-FEBE-4AA3-80A6-4794AAE2935C}" presName="arrowWedge1" presStyleLbl="fgSibTrans2D1" presStyleIdx="0" presStyleCnt="3"/>
      <dgm:spPr/>
    </dgm:pt>
    <dgm:pt modelId="{914AE04B-81FD-45AE-9EB1-E404F1984169}" type="pres">
      <dgm:prSet presAssocID="{0B3ADA15-EFCC-4426-A603-7A2ACAE259CB}" presName="arrowWedge2" presStyleLbl="fgSibTrans2D1" presStyleIdx="1" presStyleCnt="3"/>
      <dgm:spPr/>
    </dgm:pt>
    <dgm:pt modelId="{E5A8CDD2-4B88-447A-AFF4-3176741AFA65}" type="pres">
      <dgm:prSet presAssocID="{1401C3ED-880F-427D-A40D-077AC471A5CA}" presName="arrowWedge3" presStyleLbl="fgSibTrans2D1" presStyleIdx="2" presStyleCnt="3"/>
      <dgm:spPr/>
    </dgm:pt>
  </dgm:ptLst>
  <dgm:cxnLst>
    <dgm:cxn modelId="{3CF3094C-F31E-4D48-99F5-5F63C6893D23}" type="presOf" srcId="{90795E5E-24FA-44B7-B4A5-3B196CD90C5E}" destId="{A95F1B5F-9C2F-4233-A91B-D28DFBBDFEB3}" srcOrd="1" destOrd="0" presId="urn:microsoft.com/office/officeart/2005/8/layout/cycle8"/>
    <dgm:cxn modelId="{42145EAC-5380-4051-8F78-A011F66030D8}" type="presOf" srcId="{C0BE7D4D-A89E-4542-9913-CB1C123DF10E}" destId="{7972E087-B92A-40D7-9BF5-505AC2D65C7C}" srcOrd="1" destOrd="0" presId="urn:microsoft.com/office/officeart/2005/8/layout/cycle8"/>
    <dgm:cxn modelId="{B86BF26B-DA40-4879-802E-1F76D5C90B23}" type="presOf" srcId="{C0BE7D4D-A89E-4542-9913-CB1C123DF10E}" destId="{E92B8171-F1BA-4E2B-9C99-32CE440C0EAE}" srcOrd="0" destOrd="0" presId="urn:microsoft.com/office/officeart/2005/8/layout/cycle8"/>
    <dgm:cxn modelId="{9C5DEBA0-9083-4FD2-A56B-ACF4C0DA692D}" srcId="{F34677DD-7756-43C5-967C-720C95DEC1CD}" destId="{90795E5E-24FA-44B7-B4A5-3B196CD90C5E}" srcOrd="0" destOrd="0" parTransId="{750DEE51-CDE8-4C86-A5C0-BDF6F5835E4B}" sibTransId="{733AE000-FEBE-4AA3-80A6-4794AAE2935C}"/>
    <dgm:cxn modelId="{66A09D50-C790-4810-A1DE-8CD0390B7F55}" type="presOf" srcId="{DF64A068-92D8-4715-87AD-A788352F5696}" destId="{1030C7F6-B4AB-4BD6-80AD-008D451CEB9D}" srcOrd="1" destOrd="0" presId="urn:microsoft.com/office/officeart/2005/8/layout/cycle8"/>
    <dgm:cxn modelId="{E9EA93E8-2538-4772-A5BD-1B340E0082C9}" type="presOf" srcId="{DF64A068-92D8-4715-87AD-A788352F5696}" destId="{BF53185A-750E-4ABC-A847-7F7A4E3F093B}" srcOrd="0" destOrd="0" presId="urn:microsoft.com/office/officeart/2005/8/layout/cycle8"/>
    <dgm:cxn modelId="{F8CD838D-A57C-443E-B61A-26F9D3059F2D}" type="presOf" srcId="{F34677DD-7756-43C5-967C-720C95DEC1CD}" destId="{53F02141-03D8-4B84-A444-F3528B7E4C2D}" srcOrd="0" destOrd="0" presId="urn:microsoft.com/office/officeart/2005/8/layout/cycle8"/>
    <dgm:cxn modelId="{669D42D1-A4AA-4A19-9475-C6F9AFB53170}" srcId="{F34677DD-7756-43C5-967C-720C95DEC1CD}" destId="{DF64A068-92D8-4715-87AD-A788352F5696}" srcOrd="2" destOrd="0" parTransId="{2F68FDE5-4337-4163-B8E7-B338668C5DE3}" sibTransId="{1401C3ED-880F-427D-A40D-077AC471A5CA}"/>
    <dgm:cxn modelId="{245E4894-37D2-49CE-93D9-E3411368D65D}" type="presOf" srcId="{90795E5E-24FA-44B7-B4A5-3B196CD90C5E}" destId="{355AF413-6986-442A-A267-B2A3019AEE9A}" srcOrd="0" destOrd="0" presId="urn:microsoft.com/office/officeart/2005/8/layout/cycle8"/>
    <dgm:cxn modelId="{C46ED3D6-F1FE-46D3-9103-74574E0F3AA3}" srcId="{F34677DD-7756-43C5-967C-720C95DEC1CD}" destId="{C0BE7D4D-A89E-4542-9913-CB1C123DF10E}" srcOrd="1" destOrd="0" parTransId="{0AC73FD7-DCC9-4E63-A865-72E5B11202A6}" sibTransId="{0B3ADA15-EFCC-4426-A603-7A2ACAE259CB}"/>
    <dgm:cxn modelId="{0DB8D06A-9904-4153-B8D9-9863AA233CA1}" type="presParOf" srcId="{53F02141-03D8-4B84-A444-F3528B7E4C2D}" destId="{355AF413-6986-442A-A267-B2A3019AEE9A}" srcOrd="0" destOrd="0" presId="urn:microsoft.com/office/officeart/2005/8/layout/cycle8"/>
    <dgm:cxn modelId="{55A08A05-48B9-4FE5-B4C3-31FC202D89F3}" type="presParOf" srcId="{53F02141-03D8-4B84-A444-F3528B7E4C2D}" destId="{1664CBC2-8D9E-4D27-8359-464BD54AC95B}" srcOrd="1" destOrd="0" presId="urn:microsoft.com/office/officeart/2005/8/layout/cycle8"/>
    <dgm:cxn modelId="{2C9EDEE7-B69D-43CD-ADCF-C4C3C15C1E45}" type="presParOf" srcId="{53F02141-03D8-4B84-A444-F3528B7E4C2D}" destId="{63BFD567-6F23-430C-A66A-5FC2EB25042F}" srcOrd="2" destOrd="0" presId="urn:microsoft.com/office/officeart/2005/8/layout/cycle8"/>
    <dgm:cxn modelId="{50E059A7-C636-4C22-AF6D-FB7FFBA24DCB}" type="presParOf" srcId="{53F02141-03D8-4B84-A444-F3528B7E4C2D}" destId="{A95F1B5F-9C2F-4233-A91B-D28DFBBDFEB3}" srcOrd="3" destOrd="0" presId="urn:microsoft.com/office/officeart/2005/8/layout/cycle8"/>
    <dgm:cxn modelId="{3D59EB3B-CC94-43A7-B1E2-DE3C3434B4F0}" type="presParOf" srcId="{53F02141-03D8-4B84-A444-F3528B7E4C2D}" destId="{E92B8171-F1BA-4E2B-9C99-32CE440C0EAE}" srcOrd="4" destOrd="0" presId="urn:microsoft.com/office/officeart/2005/8/layout/cycle8"/>
    <dgm:cxn modelId="{7571635E-0BD3-4AF4-979C-FFECD5247CFE}" type="presParOf" srcId="{53F02141-03D8-4B84-A444-F3528B7E4C2D}" destId="{19D64FC3-EDB6-4F10-9D37-71883ED8AB23}" srcOrd="5" destOrd="0" presId="urn:microsoft.com/office/officeart/2005/8/layout/cycle8"/>
    <dgm:cxn modelId="{3B20FBF2-1060-4ABD-B509-473A20497DBE}" type="presParOf" srcId="{53F02141-03D8-4B84-A444-F3528B7E4C2D}" destId="{079ADEC3-7EBB-4FDF-9FEF-DB43CC82DDCF}" srcOrd="6" destOrd="0" presId="urn:microsoft.com/office/officeart/2005/8/layout/cycle8"/>
    <dgm:cxn modelId="{E5DA8192-8CD9-457A-96B5-D79B42461650}" type="presParOf" srcId="{53F02141-03D8-4B84-A444-F3528B7E4C2D}" destId="{7972E087-B92A-40D7-9BF5-505AC2D65C7C}" srcOrd="7" destOrd="0" presId="urn:microsoft.com/office/officeart/2005/8/layout/cycle8"/>
    <dgm:cxn modelId="{4C2B49EC-E9AC-4267-A5B3-98A025AB4719}" type="presParOf" srcId="{53F02141-03D8-4B84-A444-F3528B7E4C2D}" destId="{BF53185A-750E-4ABC-A847-7F7A4E3F093B}" srcOrd="8" destOrd="0" presId="urn:microsoft.com/office/officeart/2005/8/layout/cycle8"/>
    <dgm:cxn modelId="{B54F2CE3-817F-4DBD-AFB8-2A794C7E0A59}" type="presParOf" srcId="{53F02141-03D8-4B84-A444-F3528B7E4C2D}" destId="{C3312190-5B14-4513-9EC9-B76A1DFBCE33}" srcOrd="9" destOrd="0" presId="urn:microsoft.com/office/officeart/2005/8/layout/cycle8"/>
    <dgm:cxn modelId="{45B6C4BC-E8E9-4110-A157-882F0FD7DB90}" type="presParOf" srcId="{53F02141-03D8-4B84-A444-F3528B7E4C2D}" destId="{FF0C489A-D6E9-428E-9369-057380D9E34B}" srcOrd="10" destOrd="0" presId="urn:microsoft.com/office/officeart/2005/8/layout/cycle8"/>
    <dgm:cxn modelId="{24096D31-2628-47FB-A7D5-7054627159B4}" type="presParOf" srcId="{53F02141-03D8-4B84-A444-F3528B7E4C2D}" destId="{1030C7F6-B4AB-4BD6-80AD-008D451CEB9D}" srcOrd="11" destOrd="0" presId="urn:microsoft.com/office/officeart/2005/8/layout/cycle8"/>
    <dgm:cxn modelId="{5B79EAA5-F0DB-4411-A44D-C86E540EF6B2}" type="presParOf" srcId="{53F02141-03D8-4B84-A444-F3528B7E4C2D}" destId="{3A34CE78-C588-4E76-ACED-949521113B09}" srcOrd="12" destOrd="0" presId="urn:microsoft.com/office/officeart/2005/8/layout/cycle8"/>
    <dgm:cxn modelId="{4E0F7F5A-7D86-4F79-B70E-3F0C7613E3FB}" type="presParOf" srcId="{53F02141-03D8-4B84-A444-F3528B7E4C2D}" destId="{914AE04B-81FD-45AE-9EB1-E404F1984169}" srcOrd="13" destOrd="0" presId="urn:microsoft.com/office/officeart/2005/8/layout/cycle8"/>
    <dgm:cxn modelId="{FA3469B6-F215-4A56-958A-CF62CA699860}" type="presParOf" srcId="{53F02141-03D8-4B84-A444-F3528B7E4C2D}" destId="{E5A8CDD2-4B88-447A-AFF4-3176741AFA6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B5C5303-258D-4B1B-AB24-8F2ED39814DD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1BDADE-0219-47D0-B716-AA63CA6F7AD5}">
      <dgm:prSet phldrT="[Text]" phldr="1"/>
      <dgm:spPr>
        <a:solidFill>
          <a:srgbClr val="00B050"/>
        </a:solidFill>
      </dgm:spPr>
      <dgm:t>
        <a:bodyPr/>
        <a:lstStyle/>
        <a:p>
          <a:endParaRPr lang="en-US" dirty="0"/>
        </a:p>
      </dgm:t>
    </dgm:pt>
    <dgm:pt modelId="{C35D4162-0A72-4A6F-98F3-DD94E3DE1546}" type="parTrans" cxnId="{FCE5A7D8-2F4C-40D3-BE8E-5990DCC18B9C}">
      <dgm:prSet/>
      <dgm:spPr/>
      <dgm:t>
        <a:bodyPr/>
        <a:lstStyle/>
        <a:p>
          <a:endParaRPr lang="en-US"/>
        </a:p>
      </dgm:t>
    </dgm:pt>
    <dgm:pt modelId="{936488B3-69F7-425F-8087-9D926FE5791E}" type="sibTrans" cxnId="{FCE5A7D8-2F4C-40D3-BE8E-5990DCC18B9C}">
      <dgm:prSet/>
      <dgm:spPr/>
      <dgm:t>
        <a:bodyPr/>
        <a:lstStyle/>
        <a:p>
          <a:endParaRPr lang="en-US"/>
        </a:p>
      </dgm:t>
    </dgm:pt>
    <dgm:pt modelId="{374DD342-7AF2-4405-8EB9-FA2FD148EE7D}">
      <dgm:prSet phldrT="[Text]"/>
      <dgm:spPr/>
      <dgm:t>
        <a:bodyPr/>
        <a:lstStyle/>
        <a:p>
          <a:r>
            <a:rPr lang="en-US" dirty="0" smtClean="0"/>
            <a:t>Respect</a:t>
          </a:r>
          <a:endParaRPr lang="en-US" dirty="0"/>
        </a:p>
      </dgm:t>
    </dgm:pt>
    <dgm:pt modelId="{BE480475-CEDA-4768-83D2-B15AA14A58AA}" type="parTrans" cxnId="{F8039306-A238-4AA3-958D-3E7F75774B55}">
      <dgm:prSet/>
      <dgm:spPr/>
      <dgm:t>
        <a:bodyPr/>
        <a:lstStyle/>
        <a:p>
          <a:endParaRPr lang="en-US"/>
        </a:p>
      </dgm:t>
    </dgm:pt>
    <dgm:pt modelId="{333751CE-C7CE-43D9-8FCA-1396A426AC10}" type="sibTrans" cxnId="{F8039306-A238-4AA3-958D-3E7F75774B55}">
      <dgm:prSet/>
      <dgm:spPr/>
      <dgm:t>
        <a:bodyPr/>
        <a:lstStyle/>
        <a:p>
          <a:endParaRPr lang="en-US"/>
        </a:p>
      </dgm:t>
    </dgm:pt>
    <dgm:pt modelId="{66A700B4-A012-49BC-9B1E-A69823AF5D99}">
      <dgm:prSet phldrT="[Text]" phldr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BE41E4D7-D7D1-4414-8939-D0426C383ED1}" type="parTrans" cxnId="{490174EE-6C08-4036-ACDD-62934D56C07A}">
      <dgm:prSet/>
      <dgm:spPr/>
      <dgm:t>
        <a:bodyPr/>
        <a:lstStyle/>
        <a:p>
          <a:endParaRPr lang="en-US"/>
        </a:p>
      </dgm:t>
    </dgm:pt>
    <dgm:pt modelId="{5858AC3A-8C69-4681-B4C7-C2C7C70E3515}" type="sibTrans" cxnId="{490174EE-6C08-4036-ACDD-62934D56C07A}">
      <dgm:prSet/>
      <dgm:spPr/>
      <dgm:t>
        <a:bodyPr/>
        <a:lstStyle/>
        <a:p>
          <a:endParaRPr lang="en-US"/>
        </a:p>
      </dgm:t>
    </dgm:pt>
    <dgm:pt modelId="{55163F4E-6A9C-499D-AC47-DEDC2A90FBBD}">
      <dgm:prSet phldrT="[Text]"/>
      <dgm:spPr/>
      <dgm:t>
        <a:bodyPr/>
        <a:lstStyle/>
        <a:p>
          <a:r>
            <a:rPr lang="en-US" dirty="0" smtClean="0"/>
            <a:t>Fair &amp;</a:t>
          </a:r>
        </a:p>
        <a:p>
          <a:r>
            <a:rPr lang="en-US" dirty="0" smtClean="0"/>
            <a:t>Consistent</a:t>
          </a:r>
          <a:endParaRPr lang="en-US" dirty="0"/>
        </a:p>
      </dgm:t>
    </dgm:pt>
    <dgm:pt modelId="{C5325DB4-3A75-46D2-BEF7-00CDB0DDD404}" type="parTrans" cxnId="{EDDE29DD-A627-46C5-A285-8F41A90FC073}">
      <dgm:prSet/>
      <dgm:spPr/>
      <dgm:t>
        <a:bodyPr/>
        <a:lstStyle/>
        <a:p>
          <a:endParaRPr lang="en-US"/>
        </a:p>
      </dgm:t>
    </dgm:pt>
    <dgm:pt modelId="{DE830CDB-C4E5-4526-9615-04711A10EEA6}" type="sibTrans" cxnId="{EDDE29DD-A627-46C5-A285-8F41A90FC073}">
      <dgm:prSet/>
      <dgm:spPr/>
      <dgm:t>
        <a:bodyPr/>
        <a:lstStyle/>
        <a:p>
          <a:endParaRPr lang="en-US"/>
        </a:p>
      </dgm:t>
    </dgm:pt>
    <dgm:pt modelId="{CB28563E-35A6-4316-BB45-A293988E2E4F}">
      <dgm:prSet phldrT="[Text]" phldr="1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43D5547A-F8C0-4EEB-B2D2-73ECD2C17D3C}" type="parTrans" cxnId="{266AA4B8-B5BC-4D0E-8C68-35C34937A571}">
      <dgm:prSet/>
      <dgm:spPr/>
      <dgm:t>
        <a:bodyPr/>
        <a:lstStyle/>
        <a:p>
          <a:endParaRPr lang="en-US"/>
        </a:p>
      </dgm:t>
    </dgm:pt>
    <dgm:pt modelId="{9BC09143-F038-4799-AA69-27875DFE07F8}" type="sibTrans" cxnId="{266AA4B8-B5BC-4D0E-8C68-35C34937A571}">
      <dgm:prSet/>
      <dgm:spPr/>
      <dgm:t>
        <a:bodyPr/>
        <a:lstStyle/>
        <a:p>
          <a:endParaRPr lang="en-US"/>
        </a:p>
      </dgm:t>
    </dgm:pt>
    <dgm:pt modelId="{A30AFB74-E224-49E2-83C3-1FF673E10958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Professionalism</a:t>
          </a:r>
          <a:endParaRPr lang="en-US" dirty="0"/>
        </a:p>
      </dgm:t>
    </dgm:pt>
    <dgm:pt modelId="{37D45C26-5C77-4C32-9941-438E340D3285}" type="parTrans" cxnId="{CD6AAB29-6521-412E-9D7D-08758190E8D7}">
      <dgm:prSet/>
      <dgm:spPr/>
      <dgm:t>
        <a:bodyPr/>
        <a:lstStyle/>
        <a:p>
          <a:endParaRPr lang="en-US"/>
        </a:p>
      </dgm:t>
    </dgm:pt>
    <dgm:pt modelId="{4DC4468E-E0C0-4A29-B315-4B246A5CB578}" type="sibTrans" cxnId="{CD6AAB29-6521-412E-9D7D-08758190E8D7}">
      <dgm:prSet/>
      <dgm:spPr/>
      <dgm:t>
        <a:bodyPr/>
        <a:lstStyle/>
        <a:p>
          <a:endParaRPr lang="en-US"/>
        </a:p>
      </dgm:t>
    </dgm:pt>
    <dgm:pt modelId="{E53ACA47-6B59-4CFB-A334-BD7C847C75A8}" type="pres">
      <dgm:prSet presAssocID="{3B5C5303-258D-4B1B-AB24-8F2ED39814D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2BBE13F-EBD7-44EC-8EA3-47FB0CAA25E0}" type="pres">
      <dgm:prSet presAssocID="{101BDADE-0219-47D0-B716-AA63CA6F7AD5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97B62-EBB1-4977-BCA5-3D3FFD2E3833}" type="pres">
      <dgm:prSet presAssocID="{101BDADE-0219-47D0-B716-AA63CA6F7AD5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EE4CD-6D12-45F2-BD4A-0931CF87B4BA}" type="pres">
      <dgm:prSet presAssocID="{66A700B4-A012-49BC-9B1E-A69823AF5D99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4EB7D-3F0F-42BD-BE49-744EE06908A8}" type="pres">
      <dgm:prSet presAssocID="{66A700B4-A012-49BC-9B1E-A69823AF5D99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BAF1D-1F9D-4237-83AC-C41961466694}" type="pres">
      <dgm:prSet presAssocID="{CB28563E-35A6-4316-BB45-A293988E2E4F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173AD-ACA0-433C-A005-C6051A5BDED2}" type="pres">
      <dgm:prSet presAssocID="{CB28563E-35A6-4316-BB45-A293988E2E4F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8F3090-08A2-45CB-B99B-292C7D13FA64}" type="presOf" srcId="{55163F4E-6A9C-499D-AC47-DEDC2A90FBBD}" destId="{68F4EB7D-3F0F-42BD-BE49-744EE06908A8}" srcOrd="0" destOrd="0" presId="urn:microsoft.com/office/officeart/2009/3/layout/IncreasingArrowsProcess"/>
    <dgm:cxn modelId="{EDDE29DD-A627-46C5-A285-8F41A90FC073}" srcId="{66A700B4-A012-49BC-9B1E-A69823AF5D99}" destId="{55163F4E-6A9C-499D-AC47-DEDC2A90FBBD}" srcOrd="0" destOrd="0" parTransId="{C5325DB4-3A75-46D2-BEF7-00CDB0DDD404}" sibTransId="{DE830CDB-C4E5-4526-9615-04711A10EEA6}"/>
    <dgm:cxn modelId="{C18850E4-9200-4AF2-ABCF-9495789708DC}" type="presOf" srcId="{A30AFB74-E224-49E2-83C3-1FF673E10958}" destId="{3D7173AD-ACA0-433C-A005-C6051A5BDED2}" srcOrd="0" destOrd="0" presId="urn:microsoft.com/office/officeart/2009/3/layout/IncreasingArrowsProcess"/>
    <dgm:cxn modelId="{55D17D4C-8309-40A6-90D5-9CBC3041E9A6}" type="presOf" srcId="{66A700B4-A012-49BC-9B1E-A69823AF5D99}" destId="{70EEE4CD-6D12-45F2-BD4A-0931CF87B4BA}" srcOrd="0" destOrd="0" presId="urn:microsoft.com/office/officeart/2009/3/layout/IncreasingArrowsProcess"/>
    <dgm:cxn modelId="{CD6AAB29-6521-412E-9D7D-08758190E8D7}" srcId="{CB28563E-35A6-4316-BB45-A293988E2E4F}" destId="{A30AFB74-E224-49E2-83C3-1FF673E10958}" srcOrd="0" destOrd="0" parTransId="{37D45C26-5C77-4C32-9941-438E340D3285}" sibTransId="{4DC4468E-E0C0-4A29-B315-4B246A5CB578}"/>
    <dgm:cxn modelId="{F9A0F7D1-F3C0-436E-8DE5-43DF76D6829B}" type="presOf" srcId="{3B5C5303-258D-4B1B-AB24-8F2ED39814DD}" destId="{E53ACA47-6B59-4CFB-A334-BD7C847C75A8}" srcOrd="0" destOrd="0" presId="urn:microsoft.com/office/officeart/2009/3/layout/IncreasingArrowsProcess"/>
    <dgm:cxn modelId="{AAB3391E-C61B-4F3E-8326-113D1F81D8A1}" type="presOf" srcId="{374DD342-7AF2-4405-8EB9-FA2FD148EE7D}" destId="{16397B62-EBB1-4977-BCA5-3D3FFD2E3833}" srcOrd="0" destOrd="0" presId="urn:microsoft.com/office/officeart/2009/3/layout/IncreasingArrowsProcess"/>
    <dgm:cxn modelId="{5061325C-88AB-4105-A1F4-E4CAA819C318}" type="presOf" srcId="{CB28563E-35A6-4316-BB45-A293988E2E4F}" destId="{B28BAF1D-1F9D-4237-83AC-C41961466694}" srcOrd="0" destOrd="0" presId="urn:microsoft.com/office/officeart/2009/3/layout/IncreasingArrowsProcess"/>
    <dgm:cxn modelId="{266AA4B8-B5BC-4D0E-8C68-35C34937A571}" srcId="{3B5C5303-258D-4B1B-AB24-8F2ED39814DD}" destId="{CB28563E-35A6-4316-BB45-A293988E2E4F}" srcOrd="2" destOrd="0" parTransId="{43D5547A-F8C0-4EEB-B2D2-73ECD2C17D3C}" sibTransId="{9BC09143-F038-4799-AA69-27875DFE07F8}"/>
    <dgm:cxn modelId="{490174EE-6C08-4036-ACDD-62934D56C07A}" srcId="{3B5C5303-258D-4B1B-AB24-8F2ED39814DD}" destId="{66A700B4-A012-49BC-9B1E-A69823AF5D99}" srcOrd="1" destOrd="0" parTransId="{BE41E4D7-D7D1-4414-8939-D0426C383ED1}" sibTransId="{5858AC3A-8C69-4681-B4C7-C2C7C70E3515}"/>
    <dgm:cxn modelId="{FCE5A7D8-2F4C-40D3-BE8E-5990DCC18B9C}" srcId="{3B5C5303-258D-4B1B-AB24-8F2ED39814DD}" destId="{101BDADE-0219-47D0-B716-AA63CA6F7AD5}" srcOrd="0" destOrd="0" parTransId="{C35D4162-0A72-4A6F-98F3-DD94E3DE1546}" sibTransId="{936488B3-69F7-425F-8087-9D926FE5791E}"/>
    <dgm:cxn modelId="{F8039306-A238-4AA3-958D-3E7F75774B55}" srcId="{101BDADE-0219-47D0-B716-AA63CA6F7AD5}" destId="{374DD342-7AF2-4405-8EB9-FA2FD148EE7D}" srcOrd="0" destOrd="0" parTransId="{BE480475-CEDA-4768-83D2-B15AA14A58AA}" sibTransId="{333751CE-C7CE-43D9-8FCA-1396A426AC10}"/>
    <dgm:cxn modelId="{072D694B-B969-4B3E-9B45-877FA78D2A45}" type="presOf" srcId="{101BDADE-0219-47D0-B716-AA63CA6F7AD5}" destId="{92BBE13F-EBD7-44EC-8EA3-47FB0CAA25E0}" srcOrd="0" destOrd="0" presId="urn:microsoft.com/office/officeart/2009/3/layout/IncreasingArrowsProcess"/>
    <dgm:cxn modelId="{EB77C33B-E2C3-4A79-941E-C0065A8D33A4}" type="presParOf" srcId="{E53ACA47-6B59-4CFB-A334-BD7C847C75A8}" destId="{92BBE13F-EBD7-44EC-8EA3-47FB0CAA25E0}" srcOrd="0" destOrd="0" presId="urn:microsoft.com/office/officeart/2009/3/layout/IncreasingArrowsProcess"/>
    <dgm:cxn modelId="{2553AF8A-EFBF-4C70-B15F-EB267D7A7F5F}" type="presParOf" srcId="{E53ACA47-6B59-4CFB-A334-BD7C847C75A8}" destId="{16397B62-EBB1-4977-BCA5-3D3FFD2E3833}" srcOrd="1" destOrd="0" presId="urn:microsoft.com/office/officeart/2009/3/layout/IncreasingArrowsProcess"/>
    <dgm:cxn modelId="{74BF2655-00C7-40D8-82BB-46216DACABA6}" type="presParOf" srcId="{E53ACA47-6B59-4CFB-A334-BD7C847C75A8}" destId="{70EEE4CD-6D12-45F2-BD4A-0931CF87B4BA}" srcOrd="2" destOrd="0" presId="urn:microsoft.com/office/officeart/2009/3/layout/IncreasingArrowsProcess"/>
    <dgm:cxn modelId="{3A81D00F-B72A-4453-A9F5-4CCE6E68AD3C}" type="presParOf" srcId="{E53ACA47-6B59-4CFB-A334-BD7C847C75A8}" destId="{68F4EB7D-3F0F-42BD-BE49-744EE06908A8}" srcOrd="3" destOrd="0" presId="urn:microsoft.com/office/officeart/2009/3/layout/IncreasingArrowsProcess"/>
    <dgm:cxn modelId="{B25CD87E-4797-4940-997A-D605E608908D}" type="presParOf" srcId="{E53ACA47-6B59-4CFB-A334-BD7C847C75A8}" destId="{B28BAF1D-1F9D-4237-83AC-C41961466694}" srcOrd="4" destOrd="0" presId="urn:microsoft.com/office/officeart/2009/3/layout/IncreasingArrowsProcess"/>
    <dgm:cxn modelId="{5CDC762D-5E9A-4363-8432-83A4329016EA}" type="presParOf" srcId="{E53ACA47-6B59-4CFB-A334-BD7C847C75A8}" destId="{3D7173AD-ACA0-433C-A005-C6051A5BDED2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A6E22BB-1B22-4347-AA3E-D14182839A31}" type="doc">
      <dgm:prSet loTypeId="urn:microsoft.com/office/officeart/2005/8/layout/lProcess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6FC8590E-55ED-4D36-B2D7-8A1F679639C5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Vision</a:t>
          </a:r>
          <a:endParaRPr lang="en-US" b="1" dirty="0">
            <a:solidFill>
              <a:schemeClr val="bg1"/>
            </a:solidFill>
          </a:endParaRPr>
        </a:p>
      </dgm:t>
    </dgm:pt>
    <dgm:pt modelId="{9B5990F7-B255-4A0D-91F6-A077066F1E22}" type="parTrans" cxnId="{61021172-DD44-440C-BE39-9E358293FBB0}">
      <dgm:prSet/>
      <dgm:spPr/>
      <dgm:t>
        <a:bodyPr/>
        <a:lstStyle/>
        <a:p>
          <a:endParaRPr lang="en-US"/>
        </a:p>
      </dgm:t>
    </dgm:pt>
    <dgm:pt modelId="{24754D84-8007-4176-BE44-0C322A869302}" type="sibTrans" cxnId="{61021172-DD44-440C-BE39-9E358293FBB0}">
      <dgm:prSet/>
      <dgm:spPr/>
      <dgm:t>
        <a:bodyPr/>
        <a:lstStyle/>
        <a:p>
          <a:endParaRPr lang="en-US"/>
        </a:p>
      </dgm:t>
    </dgm:pt>
    <dgm:pt modelId="{B356140F-9D09-448C-AFE8-3DA0A9421C44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Formulate</a:t>
          </a:r>
          <a:endParaRPr lang="en-US" sz="2400" b="1" dirty="0">
            <a:solidFill>
              <a:schemeClr val="tx1"/>
            </a:solidFill>
          </a:endParaRPr>
        </a:p>
      </dgm:t>
    </dgm:pt>
    <dgm:pt modelId="{0D20DB6C-427F-4637-89DE-2EB506640B5B}" type="parTrans" cxnId="{5F22FB73-BA2D-4817-A3F1-82A21161FB1B}">
      <dgm:prSet/>
      <dgm:spPr/>
      <dgm:t>
        <a:bodyPr/>
        <a:lstStyle/>
        <a:p>
          <a:endParaRPr lang="en-US"/>
        </a:p>
      </dgm:t>
    </dgm:pt>
    <dgm:pt modelId="{8B0B7D48-AF8C-4E2E-A2FA-2D90B58C4FC5}" type="sibTrans" cxnId="{5F22FB73-BA2D-4817-A3F1-82A21161FB1B}">
      <dgm:prSet/>
      <dgm:spPr/>
      <dgm:t>
        <a:bodyPr/>
        <a:lstStyle/>
        <a:p>
          <a:endParaRPr lang="en-US"/>
        </a:p>
      </dgm:t>
    </dgm:pt>
    <dgm:pt modelId="{AB95DC9D-9403-4647-81EE-EA3DD33536B5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Share</a:t>
          </a:r>
          <a:endParaRPr lang="en-US" sz="2400" b="1" dirty="0">
            <a:solidFill>
              <a:schemeClr val="tx1"/>
            </a:solidFill>
          </a:endParaRPr>
        </a:p>
      </dgm:t>
    </dgm:pt>
    <dgm:pt modelId="{BA371F9B-9A71-4797-A460-1745BB8DE95A}" type="parTrans" cxnId="{C97DC62B-4980-481B-9589-6F0CC1B511AC}">
      <dgm:prSet/>
      <dgm:spPr/>
      <dgm:t>
        <a:bodyPr/>
        <a:lstStyle/>
        <a:p>
          <a:endParaRPr lang="en-US"/>
        </a:p>
      </dgm:t>
    </dgm:pt>
    <dgm:pt modelId="{1998DFCE-7C5B-420E-9A52-25D4D62B8CBE}" type="sibTrans" cxnId="{C97DC62B-4980-481B-9589-6F0CC1B511AC}">
      <dgm:prSet/>
      <dgm:spPr/>
      <dgm:t>
        <a:bodyPr/>
        <a:lstStyle/>
        <a:p>
          <a:endParaRPr lang="en-US"/>
        </a:p>
      </dgm:t>
    </dgm:pt>
    <dgm:pt modelId="{038C81CC-0DCE-4055-A488-8308B982FD84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Strategy</a:t>
          </a:r>
          <a:endParaRPr lang="en-US" b="1" dirty="0">
            <a:solidFill>
              <a:schemeClr val="bg1"/>
            </a:solidFill>
          </a:endParaRPr>
        </a:p>
      </dgm:t>
    </dgm:pt>
    <dgm:pt modelId="{0B7B8A62-92E7-4590-BEA9-1FDEBD1E354E}" type="parTrans" cxnId="{9773ED25-0BE2-40A7-BF95-4DE41796AA9E}">
      <dgm:prSet/>
      <dgm:spPr/>
      <dgm:t>
        <a:bodyPr/>
        <a:lstStyle/>
        <a:p>
          <a:endParaRPr lang="en-US"/>
        </a:p>
      </dgm:t>
    </dgm:pt>
    <dgm:pt modelId="{DE78F9AF-62D5-4894-AF87-8CC8795EF0E6}" type="sibTrans" cxnId="{9773ED25-0BE2-40A7-BF95-4DE41796AA9E}">
      <dgm:prSet/>
      <dgm:spPr/>
      <dgm:t>
        <a:bodyPr/>
        <a:lstStyle/>
        <a:p>
          <a:endParaRPr lang="en-US"/>
        </a:p>
      </dgm:t>
    </dgm:pt>
    <dgm:pt modelId="{5FD8A1DA-33AE-4A12-BC08-F179FDE57E39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Leadership</a:t>
          </a:r>
        </a:p>
        <a:p>
          <a:r>
            <a:rPr lang="en-US" b="1" dirty="0" smtClean="0">
              <a:solidFill>
                <a:schemeClr val="tx1"/>
              </a:solidFill>
            </a:rPr>
            <a:t>Team</a:t>
          </a:r>
          <a:endParaRPr lang="en-US" b="1" dirty="0">
            <a:solidFill>
              <a:schemeClr val="tx1"/>
            </a:solidFill>
          </a:endParaRPr>
        </a:p>
      </dgm:t>
    </dgm:pt>
    <dgm:pt modelId="{2C13141D-9743-4BCA-8854-6076F162612A}" type="parTrans" cxnId="{6CADF63F-85DB-42C1-8F5C-3DA5B8C48044}">
      <dgm:prSet/>
      <dgm:spPr/>
      <dgm:t>
        <a:bodyPr/>
        <a:lstStyle/>
        <a:p>
          <a:endParaRPr lang="en-US"/>
        </a:p>
      </dgm:t>
    </dgm:pt>
    <dgm:pt modelId="{D11E7618-2F19-4F26-8F23-B888BFAFD771}" type="sibTrans" cxnId="{6CADF63F-85DB-42C1-8F5C-3DA5B8C48044}">
      <dgm:prSet/>
      <dgm:spPr/>
      <dgm:t>
        <a:bodyPr/>
        <a:lstStyle/>
        <a:p>
          <a:endParaRPr lang="en-US"/>
        </a:p>
      </dgm:t>
    </dgm:pt>
    <dgm:pt modelId="{1990C254-CD6A-4A24-8AEE-FC21C61654F2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Stakeholders</a:t>
          </a:r>
          <a:endParaRPr lang="en-US" b="1" dirty="0">
            <a:solidFill>
              <a:schemeClr val="tx1"/>
            </a:solidFill>
          </a:endParaRPr>
        </a:p>
      </dgm:t>
    </dgm:pt>
    <dgm:pt modelId="{5934E102-416E-4A28-8D11-52FF481F9F89}" type="parTrans" cxnId="{F4C69782-FB22-411E-B1B9-AFF92F5CC067}">
      <dgm:prSet/>
      <dgm:spPr/>
      <dgm:t>
        <a:bodyPr/>
        <a:lstStyle/>
        <a:p>
          <a:endParaRPr lang="en-US"/>
        </a:p>
      </dgm:t>
    </dgm:pt>
    <dgm:pt modelId="{163BDDA3-A35C-4E57-90A2-61DE14AF2482}" type="sibTrans" cxnId="{F4C69782-FB22-411E-B1B9-AFF92F5CC067}">
      <dgm:prSet/>
      <dgm:spPr/>
      <dgm:t>
        <a:bodyPr/>
        <a:lstStyle/>
        <a:p>
          <a:endParaRPr lang="en-US"/>
        </a:p>
      </dgm:t>
    </dgm:pt>
    <dgm:pt modelId="{2F124298-51C3-40CE-AA99-A002121D3224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bg1"/>
              </a:solidFill>
            </a:rPr>
            <a:t>Tactics</a:t>
          </a:r>
          <a:endParaRPr lang="en-US" sz="3200" b="1" dirty="0">
            <a:solidFill>
              <a:schemeClr val="bg1"/>
            </a:solidFill>
          </a:endParaRPr>
        </a:p>
      </dgm:t>
    </dgm:pt>
    <dgm:pt modelId="{38F929D8-4FB7-4CFA-B3E0-1C26B13D7806}" type="parTrans" cxnId="{91F96AAA-B9D0-407F-A471-96251D60AC89}">
      <dgm:prSet/>
      <dgm:spPr/>
      <dgm:t>
        <a:bodyPr/>
        <a:lstStyle/>
        <a:p>
          <a:endParaRPr lang="en-US"/>
        </a:p>
      </dgm:t>
    </dgm:pt>
    <dgm:pt modelId="{67856F30-6855-4E6B-962B-ED3B69CE2419}" type="sibTrans" cxnId="{91F96AAA-B9D0-407F-A471-96251D60AC89}">
      <dgm:prSet/>
      <dgm:spPr/>
      <dgm:t>
        <a:bodyPr/>
        <a:lstStyle/>
        <a:p>
          <a:endParaRPr lang="en-US"/>
        </a:p>
      </dgm:t>
    </dgm:pt>
    <dgm:pt modelId="{489F9144-9B06-4B0C-A7F1-1A1330ECB523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Retreat</a:t>
          </a:r>
          <a:endParaRPr lang="en-US" b="1" dirty="0">
            <a:solidFill>
              <a:schemeClr val="tx1"/>
            </a:solidFill>
          </a:endParaRPr>
        </a:p>
      </dgm:t>
    </dgm:pt>
    <dgm:pt modelId="{80E5201A-7F1C-4677-95F6-7EDF9078FDD7}" type="parTrans" cxnId="{5B56BEBD-E345-4C6A-A2A3-48D01D03A2E3}">
      <dgm:prSet/>
      <dgm:spPr/>
      <dgm:t>
        <a:bodyPr/>
        <a:lstStyle/>
        <a:p>
          <a:endParaRPr lang="en-US"/>
        </a:p>
      </dgm:t>
    </dgm:pt>
    <dgm:pt modelId="{6731AF43-1B75-411A-B1FC-9B425BB7471C}" type="sibTrans" cxnId="{5B56BEBD-E345-4C6A-A2A3-48D01D03A2E3}">
      <dgm:prSet/>
      <dgm:spPr/>
      <dgm:t>
        <a:bodyPr/>
        <a:lstStyle/>
        <a:p>
          <a:endParaRPr lang="en-US"/>
        </a:p>
      </dgm:t>
    </dgm:pt>
    <dgm:pt modelId="{215DBCA4-C8DD-4034-B0AC-EFE895D6ABDA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Resources</a:t>
          </a:r>
          <a:endParaRPr lang="en-US" b="1" dirty="0">
            <a:solidFill>
              <a:schemeClr val="tx1"/>
            </a:solidFill>
          </a:endParaRPr>
        </a:p>
      </dgm:t>
    </dgm:pt>
    <dgm:pt modelId="{5A629D81-D6C7-4F69-98AC-E58772E8E6CD}" type="parTrans" cxnId="{772D3840-F570-46B9-928D-251C59166C16}">
      <dgm:prSet/>
      <dgm:spPr/>
      <dgm:t>
        <a:bodyPr/>
        <a:lstStyle/>
        <a:p>
          <a:endParaRPr lang="en-US"/>
        </a:p>
      </dgm:t>
    </dgm:pt>
    <dgm:pt modelId="{BE07786A-17BD-4A0F-B2BB-B1CD323A124C}" type="sibTrans" cxnId="{772D3840-F570-46B9-928D-251C59166C16}">
      <dgm:prSet/>
      <dgm:spPr/>
      <dgm:t>
        <a:bodyPr/>
        <a:lstStyle/>
        <a:p>
          <a:endParaRPr lang="en-US"/>
        </a:p>
      </dgm:t>
    </dgm:pt>
    <dgm:pt modelId="{3CFA9145-02E0-4324-BFBE-BBC7868EF896}" type="pres">
      <dgm:prSet presAssocID="{DA6E22BB-1B22-4347-AA3E-D14182839A3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CA39AA-87C3-4C75-9CA4-8E6F7542E876}" type="pres">
      <dgm:prSet presAssocID="{6FC8590E-55ED-4D36-B2D7-8A1F679639C5}" presName="compNode" presStyleCnt="0"/>
      <dgm:spPr/>
    </dgm:pt>
    <dgm:pt modelId="{D7BF73FA-74B7-4846-B01A-6B68E6CFC4D5}" type="pres">
      <dgm:prSet presAssocID="{6FC8590E-55ED-4D36-B2D7-8A1F679639C5}" presName="aNode" presStyleLbl="bgShp" presStyleIdx="0" presStyleCnt="3" custLinFactNeighborX="2879" custLinFactNeighborY="-687"/>
      <dgm:spPr/>
      <dgm:t>
        <a:bodyPr/>
        <a:lstStyle/>
        <a:p>
          <a:endParaRPr lang="en-US"/>
        </a:p>
      </dgm:t>
    </dgm:pt>
    <dgm:pt modelId="{7C3B749A-0E7A-4633-9852-C2017B12B1CF}" type="pres">
      <dgm:prSet presAssocID="{6FC8590E-55ED-4D36-B2D7-8A1F679639C5}" presName="textNode" presStyleLbl="bgShp" presStyleIdx="0" presStyleCnt="3"/>
      <dgm:spPr/>
      <dgm:t>
        <a:bodyPr/>
        <a:lstStyle/>
        <a:p>
          <a:endParaRPr lang="en-US"/>
        </a:p>
      </dgm:t>
    </dgm:pt>
    <dgm:pt modelId="{C75F9315-1BD7-41C1-9BDF-EA7BABEA3055}" type="pres">
      <dgm:prSet presAssocID="{6FC8590E-55ED-4D36-B2D7-8A1F679639C5}" presName="compChildNode" presStyleCnt="0"/>
      <dgm:spPr/>
    </dgm:pt>
    <dgm:pt modelId="{DA89B20D-DE0C-498C-8F8D-F04FF2894146}" type="pres">
      <dgm:prSet presAssocID="{6FC8590E-55ED-4D36-B2D7-8A1F679639C5}" presName="theInnerList" presStyleCnt="0"/>
      <dgm:spPr/>
    </dgm:pt>
    <dgm:pt modelId="{D1A18B9C-D538-4DA6-A3BD-3BA861E81892}" type="pres">
      <dgm:prSet presAssocID="{B356140F-9D09-448C-AFE8-3DA0A9421C44}" presName="childNode" presStyleLbl="node1" presStyleIdx="0" presStyleCnt="6" custScaleX="111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968F2-7FE9-40EA-9AFF-910A51D68E99}" type="pres">
      <dgm:prSet presAssocID="{B356140F-9D09-448C-AFE8-3DA0A9421C44}" presName="aSpace2" presStyleCnt="0"/>
      <dgm:spPr/>
    </dgm:pt>
    <dgm:pt modelId="{DBF09368-A12D-4A0E-9BC4-6AFA23153F8B}" type="pres">
      <dgm:prSet presAssocID="{AB95DC9D-9403-4647-81EE-EA3DD33536B5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EBC476-1EA7-4891-96D1-657249B3E20C}" type="pres">
      <dgm:prSet presAssocID="{6FC8590E-55ED-4D36-B2D7-8A1F679639C5}" presName="aSpace" presStyleCnt="0"/>
      <dgm:spPr/>
    </dgm:pt>
    <dgm:pt modelId="{0BCB5300-C088-4CD0-898A-962E321AF858}" type="pres">
      <dgm:prSet presAssocID="{038C81CC-0DCE-4055-A488-8308B982FD84}" presName="compNode" presStyleCnt="0"/>
      <dgm:spPr/>
    </dgm:pt>
    <dgm:pt modelId="{E07D7A5A-D02C-4EC6-BCBB-A2AED28F182D}" type="pres">
      <dgm:prSet presAssocID="{038C81CC-0DCE-4055-A488-8308B982FD84}" presName="aNode" presStyleLbl="bgShp" presStyleIdx="1" presStyleCnt="3" custLinFactNeighborX="2311"/>
      <dgm:spPr/>
      <dgm:t>
        <a:bodyPr/>
        <a:lstStyle/>
        <a:p>
          <a:endParaRPr lang="en-US"/>
        </a:p>
      </dgm:t>
    </dgm:pt>
    <dgm:pt modelId="{332E537B-D18B-4AA5-BD19-A9311B289485}" type="pres">
      <dgm:prSet presAssocID="{038C81CC-0DCE-4055-A488-8308B982FD84}" presName="textNode" presStyleLbl="bgShp" presStyleIdx="1" presStyleCnt="3"/>
      <dgm:spPr/>
      <dgm:t>
        <a:bodyPr/>
        <a:lstStyle/>
        <a:p>
          <a:endParaRPr lang="en-US"/>
        </a:p>
      </dgm:t>
    </dgm:pt>
    <dgm:pt modelId="{319C9409-F160-4E38-A9AF-919FEE087A12}" type="pres">
      <dgm:prSet presAssocID="{038C81CC-0DCE-4055-A488-8308B982FD84}" presName="compChildNode" presStyleCnt="0"/>
      <dgm:spPr/>
    </dgm:pt>
    <dgm:pt modelId="{FA5A5472-F0CD-4CE4-9731-55ADD631F24E}" type="pres">
      <dgm:prSet presAssocID="{038C81CC-0DCE-4055-A488-8308B982FD84}" presName="theInnerList" presStyleCnt="0"/>
      <dgm:spPr/>
    </dgm:pt>
    <dgm:pt modelId="{B5F973A9-BDA8-4700-914A-15C36AB08ED3}" type="pres">
      <dgm:prSet presAssocID="{5FD8A1DA-33AE-4A12-BC08-F179FDE57E39}" presName="childNode" presStyleLbl="node1" presStyleIdx="2" presStyleCnt="6" custLinFactNeighborX="2411" custLinFactNeighborY="-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A7A521-C582-4C29-84BD-71E2D8F07B3F}" type="pres">
      <dgm:prSet presAssocID="{5FD8A1DA-33AE-4A12-BC08-F179FDE57E39}" presName="aSpace2" presStyleCnt="0"/>
      <dgm:spPr/>
    </dgm:pt>
    <dgm:pt modelId="{3E6530AB-8892-4967-9962-51ECDD692658}" type="pres">
      <dgm:prSet presAssocID="{1990C254-CD6A-4A24-8AEE-FC21C61654F2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EEE63-10B3-402F-8460-40275FAEB9AF}" type="pres">
      <dgm:prSet presAssocID="{038C81CC-0DCE-4055-A488-8308B982FD84}" presName="aSpace" presStyleCnt="0"/>
      <dgm:spPr/>
    </dgm:pt>
    <dgm:pt modelId="{11DB029C-DC99-4619-892A-282F7367D107}" type="pres">
      <dgm:prSet presAssocID="{2F124298-51C3-40CE-AA99-A002121D3224}" presName="compNode" presStyleCnt="0"/>
      <dgm:spPr/>
    </dgm:pt>
    <dgm:pt modelId="{F82C7B0D-4861-4E95-BFFC-F254A0B8035F}" type="pres">
      <dgm:prSet presAssocID="{2F124298-51C3-40CE-AA99-A002121D3224}" presName="aNode" presStyleLbl="bgShp" presStyleIdx="2" presStyleCnt="3" custLinFactNeighborX="-2362"/>
      <dgm:spPr/>
      <dgm:t>
        <a:bodyPr/>
        <a:lstStyle/>
        <a:p>
          <a:endParaRPr lang="en-US"/>
        </a:p>
      </dgm:t>
    </dgm:pt>
    <dgm:pt modelId="{B3DFBA84-4701-4D5D-A2EF-BEB5728FC4FE}" type="pres">
      <dgm:prSet presAssocID="{2F124298-51C3-40CE-AA99-A002121D3224}" presName="textNode" presStyleLbl="bgShp" presStyleIdx="2" presStyleCnt="3"/>
      <dgm:spPr/>
      <dgm:t>
        <a:bodyPr/>
        <a:lstStyle/>
        <a:p>
          <a:endParaRPr lang="en-US"/>
        </a:p>
      </dgm:t>
    </dgm:pt>
    <dgm:pt modelId="{EB78BA08-572C-4483-8160-E7042DA1630C}" type="pres">
      <dgm:prSet presAssocID="{2F124298-51C3-40CE-AA99-A002121D3224}" presName="compChildNode" presStyleCnt="0"/>
      <dgm:spPr/>
    </dgm:pt>
    <dgm:pt modelId="{32AF33FD-293A-4303-A76F-521735EF45CF}" type="pres">
      <dgm:prSet presAssocID="{2F124298-51C3-40CE-AA99-A002121D3224}" presName="theInnerList" presStyleCnt="0"/>
      <dgm:spPr/>
    </dgm:pt>
    <dgm:pt modelId="{C30B8835-C7B4-4F49-B172-A22A79E3F7DE}" type="pres">
      <dgm:prSet presAssocID="{489F9144-9B06-4B0C-A7F1-1A1330ECB523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37266-687A-44EC-A91F-EC4A9B3B9BD5}" type="pres">
      <dgm:prSet presAssocID="{489F9144-9B06-4B0C-A7F1-1A1330ECB523}" presName="aSpace2" presStyleCnt="0"/>
      <dgm:spPr/>
    </dgm:pt>
    <dgm:pt modelId="{B5BE1DE3-AAE5-4F5A-A5F1-9E5FF1E33999}" type="pres">
      <dgm:prSet presAssocID="{215DBCA4-C8DD-4034-B0AC-EFE895D6ABDA}" presName="childNode" presStyleLbl="node1" presStyleIdx="5" presStyleCnt="6" custLinFactNeighborX="-500" custLinFactNeighborY="9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717AA1-3C8A-433B-A895-8CE2136E38AC}" type="presOf" srcId="{DA6E22BB-1B22-4347-AA3E-D14182839A31}" destId="{3CFA9145-02E0-4324-BFBE-BBC7868EF896}" srcOrd="0" destOrd="0" presId="urn:microsoft.com/office/officeart/2005/8/layout/lProcess2"/>
    <dgm:cxn modelId="{75383D87-CD04-470C-82FC-2516425A8A9E}" type="presOf" srcId="{6FC8590E-55ED-4D36-B2D7-8A1F679639C5}" destId="{7C3B749A-0E7A-4633-9852-C2017B12B1CF}" srcOrd="1" destOrd="0" presId="urn:microsoft.com/office/officeart/2005/8/layout/lProcess2"/>
    <dgm:cxn modelId="{9773ED25-0BE2-40A7-BF95-4DE41796AA9E}" srcId="{DA6E22BB-1B22-4347-AA3E-D14182839A31}" destId="{038C81CC-0DCE-4055-A488-8308B982FD84}" srcOrd="1" destOrd="0" parTransId="{0B7B8A62-92E7-4590-BEA9-1FDEBD1E354E}" sibTransId="{DE78F9AF-62D5-4894-AF87-8CC8795EF0E6}"/>
    <dgm:cxn modelId="{D27D3421-AB2A-470A-AE85-DA66295DD8CB}" type="presOf" srcId="{038C81CC-0DCE-4055-A488-8308B982FD84}" destId="{E07D7A5A-D02C-4EC6-BCBB-A2AED28F182D}" srcOrd="0" destOrd="0" presId="urn:microsoft.com/office/officeart/2005/8/layout/lProcess2"/>
    <dgm:cxn modelId="{0A7F9AF6-15E4-4887-992D-724818505CC8}" type="presOf" srcId="{489F9144-9B06-4B0C-A7F1-1A1330ECB523}" destId="{C30B8835-C7B4-4F49-B172-A22A79E3F7DE}" srcOrd="0" destOrd="0" presId="urn:microsoft.com/office/officeart/2005/8/layout/lProcess2"/>
    <dgm:cxn modelId="{6CADF63F-85DB-42C1-8F5C-3DA5B8C48044}" srcId="{038C81CC-0DCE-4055-A488-8308B982FD84}" destId="{5FD8A1DA-33AE-4A12-BC08-F179FDE57E39}" srcOrd="0" destOrd="0" parTransId="{2C13141D-9743-4BCA-8854-6076F162612A}" sibTransId="{D11E7618-2F19-4F26-8F23-B888BFAFD771}"/>
    <dgm:cxn modelId="{A1776325-6F41-4F21-921E-62F79892E941}" type="presOf" srcId="{B356140F-9D09-448C-AFE8-3DA0A9421C44}" destId="{D1A18B9C-D538-4DA6-A3BD-3BA861E81892}" srcOrd="0" destOrd="0" presId="urn:microsoft.com/office/officeart/2005/8/layout/lProcess2"/>
    <dgm:cxn modelId="{F4C69782-FB22-411E-B1B9-AFF92F5CC067}" srcId="{038C81CC-0DCE-4055-A488-8308B982FD84}" destId="{1990C254-CD6A-4A24-8AEE-FC21C61654F2}" srcOrd="1" destOrd="0" parTransId="{5934E102-416E-4A28-8D11-52FF481F9F89}" sibTransId="{163BDDA3-A35C-4E57-90A2-61DE14AF2482}"/>
    <dgm:cxn modelId="{267E5ABF-0C9B-4A62-9726-4DCF8D946CBA}" type="presOf" srcId="{215DBCA4-C8DD-4034-B0AC-EFE895D6ABDA}" destId="{B5BE1DE3-AAE5-4F5A-A5F1-9E5FF1E33999}" srcOrd="0" destOrd="0" presId="urn:microsoft.com/office/officeart/2005/8/layout/lProcess2"/>
    <dgm:cxn modelId="{7607AB06-BEA8-4FBC-BA0D-A623B05E8651}" type="presOf" srcId="{1990C254-CD6A-4A24-8AEE-FC21C61654F2}" destId="{3E6530AB-8892-4967-9962-51ECDD692658}" srcOrd="0" destOrd="0" presId="urn:microsoft.com/office/officeart/2005/8/layout/lProcess2"/>
    <dgm:cxn modelId="{C97DC62B-4980-481B-9589-6F0CC1B511AC}" srcId="{6FC8590E-55ED-4D36-B2D7-8A1F679639C5}" destId="{AB95DC9D-9403-4647-81EE-EA3DD33536B5}" srcOrd="1" destOrd="0" parTransId="{BA371F9B-9A71-4797-A460-1745BB8DE95A}" sibTransId="{1998DFCE-7C5B-420E-9A52-25D4D62B8CBE}"/>
    <dgm:cxn modelId="{4FF1E36E-2F4C-4785-AB93-760014C25CE5}" type="presOf" srcId="{2F124298-51C3-40CE-AA99-A002121D3224}" destId="{B3DFBA84-4701-4D5D-A2EF-BEB5728FC4FE}" srcOrd="1" destOrd="0" presId="urn:microsoft.com/office/officeart/2005/8/layout/lProcess2"/>
    <dgm:cxn modelId="{746B9780-516C-4794-94B7-D3A11652B72F}" type="presOf" srcId="{5FD8A1DA-33AE-4A12-BC08-F179FDE57E39}" destId="{B5F973A9-BDA8-4700-914A-15C36AB08ED3}" srcOrd="0" destOrd="0" presId="urn:microsoft.com/office/officeart/2005/8/layout/lProcess2"/>
    <dgm:cxn modelId="{5B56BEBD-E345-4C6A-A2A3-48D01D03A2E3}" srcId="{2F124298-51C3-40CE-AA99-A002121D3224}" destId="{489F9144-9B06-4B0C-A7F1-1A1330ECB523}" srcOrd="0" destOrd="0" parTransId="{80E5201A-7F1C-4677-95F6-7EDF9078FDD7}" sibTransId="{6731AF43-1B75-411A-B1FC-9B425BB7471C}"/>
    <dgm:cxn modelId="{D57B8A61-49F7-4B66-AAA1-547D4B32C54C}" type="presOf" srcId="{2F124298-51C3-40CE-AA99-A002121D3224}" destId="{F82C7B0D-4861-4E95-BFFC-F254A0B8035F}" srcOrd="0" destOrd="0" presId="urn:microsoft.com/office/officeart/2005/8/layout/lProcess2"/>
    <dgm:cxn modelId="{7F7CB727-147D-4A67-9659-800B20F9C557}" type="presOf" srcId="{6FC8590E-55ED-4D36-B2D7-8A1F679639C5}" destId="{D7BF73FA-74B7-4846-B01A-6B68E6CFC4D5}" srcOrd="0" destOrd="0" presId="urn:microsoft.com/office/officeart/2005/8/layout/lProcess2"/>
    <dgm:cxn modelId="{772D3840-F570-46B9-928D-251C59166C16}" srcId="{2F124298-51C3-40CE-AA99-A002121D3224}" destId="{215DBCA4-C8DD-4034-B0AC-EFE895D6ABDA}" srcOrd="1" destOrd="0" parTransId="{5A629D81-D6C7-4F69-98AC-E58772E8E6CD}" sibTransId="{BE07786A-17BD-4A0F-B2BB-B1CD323A124C}"/>
    <dgm:cxn modelId="{61021172-DD44-440C-BE39-9E358293FBB0}" srcId="{DA6E22BB-1B22-4347-AA3E-D14182839A31}" destId="{6FC8590E-55ED-4D36-B2D7-8A1F679639C5}" srcOrd="0" destOrd="0" parTransId="{9B5990F7-B255-4A0D-91F6-A077066F1E22}" sibTransId="{24754D84-8007-4176-BE44-0C322A869302}"/>
    <dgm:cxn modelId="{AD6FB63C-A28C-4852-BDCE-7C0DEFD65ED3}" type="presOf" srcId="{AB95DC9D-9403-4647-81EE-EA3DD33536B5}" destId="{DBF09368-A12D-4A0E-9BC4-6AFA23153F8B}" srcOrd="0" destOrd="0" presId="urn:microsoft.com/office/officeart/2005/8/layout/lProcess2"/>
    <dgm:cxn modelId="{5F22FB73-BA2D-4817-A3F1-82A21161FB1B}" srcId="{6FC8590E-55ED-4D36-B2D7-8A1F679639C5}" destId="{B356140F-9D09-448C-AFE8-3DA0A9421C44}" srcOrd="0" destOrd="0" parTransId="{0D20DB6C-427F-4637-89DE-2EB506640B5B}" sibTransId="{8B0B7D48-AF8C-4E2E-A2FA-2D90B58C4FC5}"/>
    <dgm:cxn modelId="{85DB03FE-9EA3-4D21-80C3-5F8CAFFA6999}" type="presOf" srcId="{038C81CC-0DCE-4055-A488-8308B982FD84}" destId="{332E537B-D18B-4AA5-BD19-A9311B289485}" srcOrd="1" destOrd="0" presId="urn:microsoft.com/office/officeart/2005/8/layout/lProcess2"/>
    <dgm:cxn modelId="{91F96AAA-B9D0-407F-A471-96251D60AC89}" srcId="{DA6E22BB-1B22-4347-AA3E-D14182839A31}" destId="{2F124298-51C3-40CE-AA99-A002121D3224}" srcOrd="2" destOrd="0" parTransId="{38F929D8-4FB7-4CFA-B3E0-1C26B13D7806}" sibTransId="{67856F30-6855-4E6B-962B-ED3B69CE2419}"/>
    <dgm:cxn modelId="{EDAF7567-0043-4ABF-9570-E7CB1DE4B1FF}" type="presParOf" srcId="{3CFA9145-02E0-4324-BFBE-BBC7868EF896}" destId="{EECA39AA-87C3-4C75-9CA4-8E6F7542E876}" srcOrd="0" destOrd="0" presId="urn:microsoft.com/office/officeart/2005/8/layout/lProcess2"/>
    <dgm:cxn modelId="{601309D3-E1D7-4575-9914-284F59860D37}" type="presParOf" srcId="{EECA39AA-87C3-4C75-9CA4-8E6F7542E876}" destId="{D7BF73FA-74B7-4846-B01A-6B68E6CFC4D5}" srcOrd="0" destOrd="0" presId="urn:microsoft.com/office/officeart/2005/8/layout/lProcess2"/>
    <dgm:cxn modelId="{2AF03C92-6B68-4DCA-A786-28C7AF307B7F}" type="presParOf" srcId="{EECA39AA-87C3-4C75-9CA4-8E6F7542E876}" destId="{7C3B749A-0E7A-4633-9852-C2017B12B1CF}" srcOrd="1" destOrd="0" presId="urn:microsoft.com/office/officeart/2005/8/layout/lProcess2"/>
    <dgm:cxn modelId="{522DE666-43E2-4CFA-8AC6-B01DD2FB0BED}" type="presParOf" srcId="{EECA39AA-87C3-4C75-9CA4-8E6F7542E876}" destId="{C75F9315-1BD7-41C1-9BDF-EA7BABEA3055}" srcOrd="2" destOrd="0" presId="urn:microsoft.com/office/officeart/2005/8/layout/lProcess2"/>
    <dgm:cxn modelId="{B5DA2BDC-F943-4653-8F10-D26DA36F01C4}" type="presParOf" srcId="{C75F9315-1BD7-41C1-9BDF-EA7BABEA3055}" destId="{DA89B20D-DE0C-498C-8F8D-F04FF2894146}" srcOrd="0" destOrd="0" presId="urn:microsoft.com/office/officeart/2005/8/layout/lProcess2"/>
    <dgm:cxn modelId="{1D056A9D-25B3-4375-9C0A-1CB1FC65D49D}" type="presParOf" srcId="{DA89B20D-DE0C-498C-8F8D-F04FF2894146}" destId="{D1A18B9C-D538-4DA6-A3BD-3BA861E81892}" srcOrd="0" destOrd="0" presId="urn:microsoft.com/office/officeart/2005/8/layout/lProcess2"/>
    <dgm:cxn modelId="{5EA79CB8-F1A5-449C-971E-C6D923E35446}" type="presParOf" srcId="{DA89B20D-DE0C-498C-8F8D-F04FF2894146}" destId="{11F968F2-7FE9-40EA-9AFF-910A51D68E99}" srcOrd="1" destOrd="0" presId="urn:microsoft.com/office/officeart/2005/8/layout/lProcess2"/>
    <dgm:cxn modelId="{35847EC2-917E-4AAD-A119-246583517B33}" type="presParOf" srcId="{DA89B20D-DE0C-498C-8F8D-F04FF2894146}" destId="{DBF09368-A12D-4A0E-9BC4-6AFA23153F8B}" srcOrd="2" destOrd="0" presId="urn:microsoft.com/office/officeart/2005/8/layout/lProcess2"/>
    <dgm:cxn modelId="{185A4A1D-3176-4E53-A2ED-ED5D29AA50B4}" type="presParOf" srcId="{3CFA9145-02E0-4324-BFBE-BBC7868EF896}" destId="{84EBC476-1EA7-4891-96D1-657249B3E20C}" srcOrd="1" destOrd="0" presId="urn:microsoft.com/office/officeart/2005/8/layout/lProcess2"/>
    <dgm:cxn modelId="{D5705C5E-0008-437A-82FB-D693028770BD}" type="presParOf" srcId="{3CFA9145-02E0-4324-BFBE-BBC7868EF896}" destId="{0BCB5300-C088-4CD0-898A-962E321AF858}" srcOrd="2" destOrd="0" presId="urn:microsoft.com/office/officeart/2005/8/layout/lProcess2"/>
    <dgm:cxn modelId="{EEF59942-9A26-406A-B108-BF06CE36ECA4}" type="presParOf" srcId="{0BCB5300-C088-4CD0-898A-962E321AF858}" destId="{E07D7A5A-D02C-4EC6-BCBB-A2AED28F182D}" srcOrd="0" destOrd="0" presId="urn:microsoft.com/office/officeart/2005/8/layout/lProcess2"/>
    <dgm:cxn modelId="{C844D186-E6F4-42EF-A87D-4A47D036C8C6}" type="presParOf" srcId="{0BCB5300-C088-4CD0-898A-962E321AF858}" destId="{332E537B-D18B-4AA5-BD19-A9311B289485}" srcOrd="1" destOrd="0" presId="urn:microsoft.com/office/officeart/2005/8/layout/lProcess2"/>
    <dgm:cxn modelId="{015B3F3D-F6ED-4A07-8899-3476984F2551}" type="presParOf" srcId="{0BCB5300-C088-4CD0-898A-962E321AF858}" destId="{319C9409-F160-4E38-A9AF-919FEE087A12}" srcOrd="2" destOrd="0" presId="urn:microsoft.com/office/officeart/2005/8/layout/lProcess2"/>
    <dgm:cxn modelId="{66124DFB-0E27-490E-A0BC-0E7C37D4A9DD}" type="presParOf" srcId="{319C9409-F160-4E38-A9AF-919FEE087A12}" destId="{FA5A5472-F0CD-4CE4-9731-55ADD631F24E}" srcOrd="0" destOrd="0" presId="urn:microsoft.com/office/officeart/2005/8/layout/lProcess2"/>
    <dgm:cxn modelId="{38059BC5-67D0-415A-AF70-AAEC25DDAC82}" type="presParOf" srcId="{FA5A5472-F0CD-4CE4-9731-55ADD631F24E}" destId="{B5F973A9-BDA8-4700-914A-15C36AB08ED3}" srcOrd="0" destOrd="0" presId="urn:microsoft.com/office/officeart/2005/8/layout/lProcess2"/>
    <dgm:cxn modelId="{A3D446AC-5382-4089-82DB-7622BD4CB1E9}" type="presParOf" srcId="{FA5A5472-F0CD-4CE4-9731-55ADD631F24E}" destId="{91A7A521-C582-4C29-84BD-71E2D8F07B3F}" srcOrd="1" destOrd="0" presId="urn:microsoft.com/office/officeart/2005/8/layout/lProcess2"/>
    <dgm:cxn modelId="{770B8EF1-CDFE-421A-BFBC-FFA601F46CA9}" type="presParOf" srcId="{FA5A5472-F0CD-4CE4-9731-55ADD631F24E}" destId="{3E6530AB-8892-4967-9962-51ECDD692658}" srcOrd="2" destOrd="0" presId="urn:microsoft.com/office/officeart/2005/8/layout/lProcess2"/>
    <dgm:cxn modelId="{09B08124-AE75-4478-A222-2B6D50456CCC}" type="presParOf" srcId="{3CFA9145-02E0-4324-BFBE-BBC7868EF896}" destId="{BFFEEE63-10B3-402F-8460-40275FAEB9AF}" srcOrd="3" destOrd="0" presId="urn:microsoft.com/office/officeart/2005/8/layout/lProcess2"/>
    <dgm:cxn modelId="{C6DCD26B-F70F-41FC-A697-DB308694CF8B}" type="presParOf" srcId="{3CFA9145-02E0-4324-BFBE-BBC7868EF896}" destId="{11DB029C-DC99-4619-892A-282F7367D107}" srcOrd="4" destOrd="0" presId="urn:microsoft.com/office/officeart/2005/8/layout/lProcess2"/>
    <dgm:cxn modelId="{2A8358EC-BDDF-4125-A12D-3B8F5CB0E2D4}" type="presParOf" srcId="{11DB029C-DC99-4619-892A-282F7367D107}" destId="{F82C7B0D-4861-4E95-BFFC-F254A0B8035F}" srcOrd="0" destOrd="0" presId="urn:microsoft.com/office/officeart/2005/8/layout/lProcess2"/>
    <dgm:cxn modelId="{F30938F1-7B5D-4C5F-80A2-78342A4FBF4B}" type="presParOf" srcId="{11DB029C-DC99-4619-892A-282F7367D107}" destId="{B3DFBA84-4701-4D5D-A2EF-BEB5728FC4FE}" srcOrd="1" destOrd="0" presId="urn:microsoft.com/office/officeart/2005/8/layout/lProcess2"/>
    <dgm:cxn modelId="{5209F70B-120D-4A9B-8A1A-92F1B326EB12}" type="presParOf" srcId="{11DB029C-DC99-4619-892A-282F7367D107}" destId="{EB78BA08-572C-4483-8160-E7042DA1630C}" srcOrd="2" destOrd="0" presId="urn:microsoft.com/office/officeart/2005/8/layout/lProcess2"/>
    <dgm:cxn modelId="{A9DB3EB2-284B-4E7E-97C5-02821D3DC0E3}" type="presParOf" srcId="{EB78BA08-572C-4483-8160-E7042DA1630C}" destId="{32AF33FD-293A-4303-A76F-521735EF45CF}" srcOrd="0" destOrd="0" presId="urn:microsoft.com/office/officeart/2005/8/layout/lProcess2"/>
    <dgm:cxn modelId="{AA41719D-D7BD-421F-A4FA-049EFFA54DC1}" type="presParOf" srcId="{32AF33FD-293A-4303-A76F-521735EF45CF}" destId="{C30B8835-C7B4-4F49-B172-A22A79E3F7DE}" srcOrd="0" destOrd="0" presId="urn:microsoft.com/office/officeart/2005/8/layout/lProcess2"/>
    <dgm:cxn modelId="{8217C9E5-F47E-4003-93D6-88B238B31A96}" type="presParOf" srcId="{32AF33FD-293A-4303-A76F-521735EF45CF}" destId="{3AD37266-687A-44EC-A91F-EC4A9B3B9BD5}" srcOrd="1" destOrd="0" presId="urn:microsoft.com/office/officeart/2005/8/layout/lProcess2"/>
    <dgm:cxn modelId="{FCFEF7CE-43CC-4AFE-86DD-61F18D09B7F7}" type="presParOf" srcId="{32AF33FD-293A-4303-A76F-521735EF45CF}" destId="{B5BE1DE3-AAE5-4F5A-A5F1-9E5FF1E3399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78C33E-08F1-488C-81FC-2E43A49F0EA0}" type="doc">
      <dgm:prSet loTypeId="urn:microsoft.com/office/officeart/2005/8/layout/hierarchy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F63FAE30-472E-4EE8-8B9D-91A1C2AF8B49}">
      <dgm:prSet phldrT="[Text]" custT="1"/>
      <dgm:spPr/>
      <dgm:t>
        <a:bodyPr/>
        <a:lstStyle/>
        <a:p>
          <a:r>
            <a:rPr lang="en-US" sz="1000" b="1" dirty="0"/>
            <a:t>UMMHC</a:t>
          </a:r>
        </a:p>
      </dgm:t>
    </dgm:pt>
    <dgm:pt modelId="{60F42BD2-8F7E-4E44-B0B1-CD01C7A8560F}" type="parTrans" cxnId="{43706E19-E3C1-486B-8396-0F4D7CA38184}">
      <dgm:prSet/>
      <dgm:spPr/>
      <dgm:t>
        <a:bodyPr/>
        <a:lstStyle/>
        <a:p>
          <a:endParaRPr lang="en-US"/>
        </a:p>
      </dgm:t>
    </dgm:pt>
    <dgm:pt modelId="{5431CA94-A30D-4C07-A066-FD03A3B48A56}" type="sibTrans" cxnId="{43706E19-E3C1-486B-8396-0F4D7CA38184}">
      <dgm:prSet/>
      <dgm:spPr/>
      <dgm:t>
        <a:bodyPr/>
        <a:lstStyle/>
        <a:p>
          <a:endParaRPr lang="en-US"/>
        </a:p>
      </dgm:t>
    </dgm:pt>
    <dgm:pt modelId="{FA4DC79D-36EE-4A11-923D-5DF95B2077F1}">
      <dgm:prSet phldrT="[Text]" custT="1"/>
      <dgm:spPr/>
      <dgm:t>
        <a:bodyPr/>
        <a:lstStyle/>
        <a:p>
          <a:r>
            <a:rPr lang="en-US" sz="1000" b="1" dirty="0"/>
            <a:t>Hospitals</a:t>
          </a:r>
        </a:p>
      </dgm:t>
    </dgm:pt>
    <dgm:pt modelId="{921AFFD3-7830-4D03-87AF-FA404988CCAB}" type="parTrans" cxnId="{3EB5694D-B673-4B5A-B603-E4B695C7D6EA}">
      <dgm:prSet/>
      <dgm:spPr/>
      <dgm:t>
        <a:bodyPr/>
        <a:lstStyle/>
        <a:p>
          <a:endParaRPr lang="en-US" dirty="0"/>
        </a:p>
      </dgm:t>
    </dgm:pt>
    <dgm:pt modelId="{4DAD04EB-8150-4A52-B375-DE2CEBF20E36}" type="sibTrans" cxnId="{3EB5694D-B673-4B5A-B603-E4B695C7D6EA}">
      <dgm:prSet/>
      <dgm:spPr/>
      <dgm:t>
        <a:bodyPr/>
        <a:lstStyle/>
        <a:p>
          <a:endParaRPr lang="en-US"/>
        </a:p>
      </dgm:t>
    </dgm:pt>
    <dgm:pt modelId="{73357984-1832-413C-BB66-22BB1EB4E928}">
      <dgm:prSet phldrT="[Text]" custT="1"/>
      <dgm:spPr/>
      <dgm:t>
        <a:bodyPr/>
        <a:lstStyle/>
        <a:p>
          <a:r>
            <a:rPr lang="en-US" sz="1000" b="1" dirty="0"/>
            <a:t>Member Hospitals</a:t>
          </a:r>
        </a:p>
      </dgm:t>
    </dgm:pt>
    <dgm:pt modelId="{9137E706-DE3C-4C18-B533-BAD79F7A45BB}" type="parTrans" cxnId="{6CD17863-CDDA-4287-8C84-50E6C999D977}">
      <dgm:prSet/>
      <dgm:spPr/>
      <dgm:t>
        <a:bodyPr/>
        <a:lstStyle/>
        <a:p>
          <a:endParaRPr lang="en-US" dirty="0"/>
        </a:p>
      </dgm:t>
    </dgm:pt>
    <dgm:pt modelId="{1CBD9589-1552-4E10-B10F-375B56BFFC66}" type="sibTrans" cxnId="{6CD17863-CDDA-4287-8C84-50E6C999D977}">
      <dgm:prSet/>
      <dgm:spPr/>
      <dgm:t>
        <a:bodyPr/>
        <a:lstStyle/>
        <a:p>
          <a:endParaRPr lang="en-US"/>
        </a:p>
      </dgm:t>
    </dgm:pt>
    <dgm:pt modelId="{A923A9C9-1FC1-46FE-861A-DA8F02970E8E}">
      <dgm:prSet phldrT="[Text]" custT="1"/>
      <dgm:spPr/>
      <dgm:t>
        <a:bodyPr/>
        <a:lstStyle/>
        <a:p>
          <a:r>
            <a:rPr lang="en-US" sz="1000" b="1" dirty="0"/>
            <a:t>Affiliates</a:t>
          </a:r>
        </a:p>
      </dgm:t>
    </dgm:pt>
    <dgm:pt modelId="{CA18086C-017C-4A72-8C7B-79F84AF96524}" type="parTrans" cxnId="{EE0D0E2D-98B0-43E6-8902-2FEB421E3D6F}">
      <dgm:prSet/>
      <dgm:spPr/>
      <dgm:t>
        <a:bodyPr/>
        <a:lstStyle/>
        <a:p>
          <a:endParaRPr lang="en-US" dirty="0"/>
        </a:p>
      </dgm:t>
    </dgm:pt>
    <dgm:pt modelId="{1B37BCA7-6FAB-408D-9CC8-2A15ABD458F6}" type="sibTrans" cxnId="{EE0D0E2D-98B0-43E6-8902-2FEB421E3D6F}">
      <dgm:prSet/>
      <dgm:spPr/>
      <dgm:t>
        <a:bodyPr/>
        <a:lstStyle/>
        <a:p>
          <a:endParaRPr lang="en-US"/>
        </a:p>
      </dgm:t>
    </dgm:pt>
    <dgm:pt modelId="{17B5C0A0-D531-44AC-A177-0C043CFF219C}">
      <dgm:prSet phldrT="[Text]" custT="1"/>
      <dgm:spPr/>
      <dgm:t>
        <a:bodyPr/>
        <a:lstStyle/>
        <a:p>
          <a:r>
            <a:rPr lang="en-US" sz="800" b="1" dirty="0"/>
            <a:t>Medical Group </a:t>
          </a:r>
        </a:p>
        <a:p>
          <a:r>
            <a:rPr lang="en-US" sz="800" b="1" dirty="0"/>
            <a:t>UMMMG</a:t>
          </a:r>
        </a:p>
      </dgm:t>
    </dgm:pt>
    <dgm:pt modelId="{6EC27DDC-6E90-4741-993A-CD63576628EA}" type="parTrans" cxnId="{21D70BD4-3CA7-4FAD-8651-E9F5B39FABD6}">
      <dgm:prSet/>
      <dgm:spPr/>
      <dgm:t>
        <a:bodyPr/>
        <a:lstStyle/>
        <a:p>
          <a:endParaRPr lang="en-US" dirty="0"/>
        </a:p>
      </dgm:t>
    </dgm:pt>
    <dgm:pt modelId="{83C44115-0ED5-4553-B202-02C07CE5D069}" type="sibTrans" cxnId="{21D70BD4-3CA7-4FAD-8651-E9F5B39FABD6}">
      <dgm:prSet/>
      <dgm:spPr/>
      <dgm:t>
        <a:bodyPr/>
        <a:lstStyle/>
        <a:p>
          <a:endParaRPr lang="en-US"/>
        </a:p>
      </dgm:t>
    </dgm:pt>
    <dgm:pt modelId="{8D61ABF7-6213-475C-97E9-5181CA801542}">
      <dgm:prSet phldrT="[Text]" custT="1"/>
      <dgm:spPr/>
      <dgm:t>
        <a:bodyPr/>
        <a:lstStyle/>
        <a:p>
          <a:r>
            <a:rPr lang="en-US" sz="1000" b="1" dirty="0"/>
            <a:t>Employed Physicians</a:t>
          </a:r>
        </a:p>
      </dgm:t>
    </dgm:pt>
    <dgm:pt modelId="{1382AD27-A542-4F07-BCE2-F2A99B257DA4}" type="parTrans" cxnId="{B8561181-D6EA-465E-9C09-5CA01D109696}">
      <dgm:prSet/>
      <dgm:spPr/>
      <dgm:t>
        <a:bodyPr/>
        <a:lstStyle/>
        <a:p>
          <a:endParaRPr lang="en-US" dirty="0"/>
        </a:p>
      </dgm:t>
    </dgm:pt>
    <dgm:pt modelId="{DEB8E00C-4BDA-4AA9-89FE-19342CBEC29C}" type="sibTrans" cxnId="{B8561181-D6EA-465E-9C09-5CA01D109696}">
      <dgm:prSet/>
      <dgm:spPr/>
      <dgm:t>
        <a:bodyPr/>
        <a:lstStyle/>
        <a:p>
          <a:endParaRPr lang="en-US"/>
        </a:p>
      </dgm:t>
    </dgm:pt>
    <dgm:pt modelId="{45219678-EB3C-4951-9B37-F06D119E0D6A}">
      <dgm:prSet custT="1"/>
      <dgm:spPr/>
      <dgm:t>
        <a:bodyPr/>
        <a:lstStyle/>
        <a:p>
          <a:r>
            <a:rPr lang="en-US" sz="1000" b="1" dirty="0"/>
            <a:t>CMG</a:t>
          </a:r>
        </a:p>
        <a:p>
          <a:r>
            <a:rPr lang="en-US" sz="600" dirty="0"/>
            <a:t>Community Medical Group</a:t>
          </a:r>
        </a:p>
      </dgm:t>
    </dgm:pt>
    <dgm:pt modelId="{EE3B01F0-74F8-4FBE-8A8A-D12B2DF336EA}" type="parTrans" cxnId="{EED3C317-0B55-437B-A9E1-E0E1771C489A}">
      <dgm:prSet/>
      <dgm:spPr/>
      <dgm:t>
        <a:bodyPr/>
        <a:lstStyle/>
        <a:p>
          <a:endParaRPr lang="en-US" dirty="0"/>
        </a:p>
      </dgm:t>
    </dgm:pt>
    <dgm:pt modelId="{9AB4EECA-C3B7-4E62-B035-B572010DCA38}" type="sibTrans" cxnId="{EED3C317-0B55-437B-A9E1-E0E1771C489A}">
      <dgm:prSet/>
      <dgm:spPr/>
      <dgm:t>
        <a:bodyPr/>
        <a:lstStyle/>
        <a:p>
          <a:endParaRPr lang="en-US"/>
        </a:p>
      </dgm:t>
    </dgm:pt>
    <dgm:pt modelId="{E9161E62-EFCD-4C67-A14D-F9E259A050C5}">
      <dgm:prSet custT="1"/>
      <dgm:spPr/>
      <dgm:t>
        <a:bodyPr/>
        <a:lstStyle/>
        <a:p>
          <a:r>
            <a:rPr lang="en-US" sz="1000" b="1" dirty="0"/>
            <a:t>UMMC</a:t>
          </a:r>
        </a:p>
        <a:p>
          <a:r>
            <a:rPr lang="en-US" sz="600" dirty="0"/>
            <a:t>UMass Memorial Medical Center</a:t>
          </a:r>
        </a:p>
      </dgm:t>
    </dgm:pt>
    <dgm:pt modelId="{0F6C631E-BD13-4809-A662-6700CF526C90}" type="parTrans" cxnId="{8A84E17C-B6B8-466C-8602-7EA1217BEF86}">
      <dgm:prSet/>
      <dgm:spPr/>
      <dgm:t>
        <a:bodyPr/>
        <a:lstStyle/>
        <a:p>
          <a:endParaRPr lang="en-US" dirty="0"/>
        </a:p>
      </dgm:t>
    </dgm:pt>
    <dgm:pt modelId="{0EC9F0F6-D343-4176-ACD6-B9C5223DCC9E}" type="sibTrans" cxnId="{8A84E17C-B6B8-466C-8602-7EA1217BEF86}">
      <dgm:prSet/>
      <dgm:spPr/>
      <dgm:t>
        <a:bodyPr/>
        <a:lstStyle/>
        <a:p>
          <a:endParaRPr lang="en-US"/>
        </a:p>
      </dgm:t>
    </dgm:pt>
    <dgm:pt modelId="{626C9E49-F24A-4A78-8E8B-D207A2038DB8}">
      <dgm:prSet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sz="1000" b="1" dirty="0"/>
            <a:t>Marlboro </a:t>
          </a:r>
          <a:r>
            <a:rPr lang="en-US" sz="1000" b="1" dirty="0" smtClean="0"/>
            <a:t>Hospital</a:t>
          </a:r>
          <a:endParaRPr lang="en-US" sz="1000" b="1" dirty="0"/>
        </a:p>
      </dgm:t>
    </dgm:pt>
    <dgm:pt modelId="{E4881263-510E-424A-8286-D8A4FC40BFC1}" type="parTrans" cxnId="{6EC6E2E2-91A4-40FA-A363-6222046AF8CE}">
      <dgm:prSet/>
      <dgm:spPr/>
      <dgm:t>
        <a:bodyPr/>
        <a:lstStyle/>
        <a:p>
          <a:endParaRPr lang="en-US" dirty="0"/>
        </a:p>
      </dgm:t>
    </dgm:pt>
    <dgm:pt modelId="{5AE4487A-D6CA-4B0C-91D1-87E00813C428}" type="sibTrans" cxnId="{6EC6E2E2-91A4-40FA-A363-6222046AF8CE}">
      <dgm:prSet/>
      <dgm:spPr/>
      <dgm:t>
        <a:bodyPr/>
        <a:lstStyle/>
        <a:p>
          <a:endParaRPr lang="en-US"/>
        </a:p>
      </dgm:t>
    </dgm:pt>
    <dgm:pt modelId="{CBDF9F2D-D3B0-422B-AC54-327158651EF4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1000" b="1" dirty="0"/>
            <a:t>Health alliance</a:t>
          </a:r>
        </a:p>
      </dgm:t>
    </dgm:pt>
    <dgm:pt modelId="{7CF47441-FDB8-4714-80D5-91B2F4E29F88}" type="parTrans" cxnId="{72994981-B86D-4B27-AEE7-592C72299E61}">
      <dgm:prSet/>
      <dgm:spPr/>
      <dgm:t>
        <a:bodyPr/>
        <a:lstStyle/>
        <a:p>
          <a:endParaRPr lang="en-US" dirty="0"/>
        </a:p>
      </dgm:t>
    </dgm:pt>
    <dgm:pt modelId="{7115E852-918A-4371-9B1E-2DF396EBD904}" type="sibTrans" cxnId="{72994981-B86D-4B27-AEE7-592C72299E61}">
      <dgm:prSet/>
      <dgm:spPr/>
      <dgm:t>
        <a:bodyPr/>
        <a:lstStyle/>
        <a:p>
          <a:endParaRPr lang="en-US"/>
        </a:p>
      </dgm:t>
    </dgm:pt>
    <dgm:pt modelId="{76943782-CDE9-4E0D-8194-C47D334F95BC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1000" b="1" dirty="0"/>
            <a:t>Clinton</a:t>
          </a:r>
        </a:p>
      </dgm:t>
    </dgm:pt>
    <dgm:pt modelId="{B54404AB-0DE2-44C1-B168-D274DD3255B8}" type="parTrans" cxnId="{F8C1C6CE-E25C-460B-B617-100DAD790170}">
      <dgm:prSet/>
      <dgm:spPr/>
      <dgm:t>
        <a:bodyPr/>
        <a:lstStyle/>
        <a:p>
          <a:endParaRPr lang="en-US" dirty="0"/>
        </a:p>
      </dgm:t>
    </dgm:pt>
    <dgm:pt modelId="{E6CBF830-2717-4F11-B89D-8FDC46B91005}" type="sibTrans" cxnId="{F8C1C6CE-E25C-460B-B617-100DAD790170}">
      <dgm:prSet/>
      <dgm:spPr/>
      <dgm:t>
        <a:bodyPr/>
        <a:lstStyle/>
        <a:p>
          <a:endParaRPr lang="en-US"/>
        </a:p>
      </dgm:t>
    </dgm:pt>
    <dgm:pt modelId="{6411AA02-29C6-4065-83A4-743B4F7D88A3}">
      <dgm:prSet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sz="1000" b="1" dirty="0" smtClean="0"/>
            <a:t>University </a:t>
          </a:r>
          <a:r>
            <a:rPr lang="en-US" sz="1000" b="1" dirty="0"/>
            <a:t>Campus</a:t>
          </a:r>
        </a:p>
      </dgm:t>
    </dgm:pt>
    <dgm:pt modelId="{4659F2E2-A5BF-4FAF-BE92-F1B843C543A0}" type="parTrans" cxnId="{4CBE6E2A-06A2-46A4-A94C-64A1769E38A1}">
      <dgm:prSet/>
      <dgm:spPr/>
      <dgm:t>
        <a:bodyPr/>
        <a:lstStyle/>
        <a:p>
          <a:endParaRPr lang="en-US" dirty="0"/>
        </a:p>
      </dgm:t>
    </dgm:pt>
    <dgm:pt modelId="{B6305DDA-0149-4377-9B21-06F5A00CBD2A}" type="sibTrans" cxnId="{4CBE6E2A-06A2-46A4-A94C-64A1769E38A1}">
      <dgm:prSet/>
      <dgm:spPr/>
      <dgm:t>
        <a:bodyPr/>
        <a:lstStyle/>
        <a:p>
          <a:endParaRPr lang="en-US"/>
        </a:p>
      </dgm:t>
    </dgm:pt>
    <dgm:pt modelId="{EA2CD3F3-1618-4A72-9D58-C51524619FD2}">
      <dgm:prSet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sz="1000" b="1" dirty="0"/>
            <a:t>Memorial Campus</a:t>
          </a:r>
        </a:p>
      </dgm:t>
    </dgm:pt>
    <dgm:pt modelId="{12DAA5A8-69AC-488A-8DDA-26617479EC6D}" type="parTrans" cxnId="{2273E7D4-DE45-4AE5-89F3-5C793C63C056}">
      <dgm:prSet/>
      <dgm:spPr/>
      <dgm:t>
        <a:bodyPr/>
        <a:lstStyle/>
        <a:p>
          <a:endParaRPr lang="en-US" dirty="0"/>
        </a:p>
      </dgm:t>
    </dgm:pt>
    <dgm:pt modelId="{43B0BC1F-82F4-458C-8C49-EB5070504EAC}" type="sibTrans" cxnId="{2273E7D4-DE45-4AE5-89F3-5C793C63C056}">
      <dgm:prSet/>
      <dgm:spPr/>
      <dgm:t>
        <a:bodyPr/>
        <a:lstStyle/>
        <a:p>
          <a:endParaRPr lang="en-US"/>
        </a:p>
      </dgm:t>
    </dgm:pt>
    <dgm:pt modelId="{ED463DD4-7D20-4E5D-B548-030CF705B022}">
      <dgm:prSet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sz="1000" b="1" dirty="0" smtClean="0"/>
            <a:t>Hahnemann/ASC</a:t>
          </a:r>
          <a:endParaRPr lang="en-US" sz="1000" b="1" dirty="0"/>
        </a:p>
      </dgm:t>
    </dgm:pt>
    <dgm:pt modelId="{268A0A9B-DE91-4D2A-87B1-C5B46018A5C8}" type="parTrans" cxnId="{481BD232-CB08-4B9E-98E1-4010A1A41E87}">
      <dgm:prSet/>
      <dgm:spPr/>
      <dgm:t>
        <a:bodyPr/>
        <a:lstStyle/>
        <a:p>
          <a:endParaRPr lang="en-US" dirty="0"/>
        </a:p>
      </dgm:t>
    </dgm:pt>
    <dgm:pt modelId="{2FE886D0-0426-405C-9EB2-0A6B35111E13}" type="sibTrans" cxnId="{481BD232-CB08-4B9E-98E1-4010A1A41E87}">
      <dgm:prSet/>
      <dgm:spPr/>
      <dgm:t>
        <a:bodyPr/>
        <a:lstStyle/>
        <a:p>
          <a:endParaRPr lang="en-US"/>
        </a:p>
      </dgm:t>
    </dgm:pt>
    <dgm:pt modelId="{6896AAB7-7822-468D-B24E-4D222B781230}">
      <dgm:prSet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dirty="0" smtClean="0"/>
            <a:t>SEC</a:t>
          </a:r>
          <a:endParaRPr lang="en-US" dirty="0"/>
        </a:p>
      </dgm:t>
    </dgm:pt>
    <dgm:pt modelId="{F4DEC8B3-A712-4FC6-AA6F-41E30125C338}" type="parTrans" cxnId="{B0D0FA94-1E36-4835-8152-1CEB339126A2}">
      <dgm:prSet/>
      <dgm:spPr/>
      <dgm:t>
        <a:bodyPr/>
        <a:lstStyle/>
        <a:p>
          <a:endParaRPr lang="en-US" dirty="0"/>
        </a:p>
      </dgm:t>
    </dgm:pt>
    <dgm:pt modelId="{7B3F50AF-6120-4BFC-A5B0-2D465F2B6F82}" type="sibTrans" cxnId="{B0D0FA94-1E36-4835-8152-1CEB339126A2}">
      <dgm:prSet/>
      <dgm:spPr/>
      <dgm:t>
        <a:bodyPr/>
        <a:lstStyle/>
        <a:p>
          <a:endParaRPr lang="en-US"/>
        </a:p>
      </dgm:t>
    </dgm:pt>
    <dgm:pt modelId="{4926F547-1A4E-41FC-9C08-BF35EA97E14F}">
      <dgm:prSet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dirty="0" smtClean="0"/>
            <a:t>EAE</a:t>
          </a:r>
          <a:endParaRPr lang="en-US" dirty="0"/>
        </a:p>
      </dgm:t>
    </dgm:pt>
    <dgm:pt modelId="{EE0EA934-F929-48F6-B99C-E0B0F58A03B7}" type="parTrans" cxnId="{E84D4092-A4C2-4F2B-A810-1AB8615FF26C}">
      <dgm:prSet/>
      <dgm:spPr/>
      <dgm:t>
        <a:bodyPr/>
        <a:lstStyle/>
        <a:p>
          <a:endParaRPr lang="en-US" dirty="0"/>
        </a:p>
      </dgm:t>
    </dgm:pt>
    <dgm:pt modelId="{79C23812-42B9-49A1-911E-799DF4451338}" type="sibTrans" cxnId="{E84D4092-A4C2-4F2B-A810-1AB8615FF26C}">
      <dgm:prSet/>
      <dgm:spPr/>
      <dgm:t>
        <a:bodyPr/>
        <a:lstStyle/>
        <a:p>
          <a:endParaRPr lang="en-US"/>
        </a:p>
      </dgm:t>
    </dgm:pt>
    <dgm:pt modelId="{BBD11488-C0CB-4DB3-944A-03FD27499648}">
      <dgm:prSet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dirty="0" smtClean="0"/>
            <a:t>Pain Clinic</a:t>
          </a:r>
          <a:endParaRPr lang="en-US" dirty="0"/>
        </a:p>
      </dgm:t>
    </dgm:pt>
    <dgm:pt modelId="{86028556-4FFF-48B5-8CAE-9759EE088822}" type="parTrans" cxnId="{053D845D-96AB-48F5-9667-06F3F9302163}">
      <dgm:prSet/>
      <dgm:spPr/>
      <dgm:t>
        <a:bodyPr/>
        <a:lstStyle/>
        <a:p>
          <a:endParaRPr lang="en-US" dirty="0"/>
        </a:p>
      </dgm:t>
    </dgm:pt>
    <dgm:pt modelId="{26E68BB3-DE23-443F-824D-DB303708D4E1}" type="sibTrans" cxnId="{053D845D-96AB-48F5-9667-06F3F9302163}">
      <dgm:prSet/>
      <dgm:spPr/>
      <dgm:t>
        <a:bodyPr/>
        <a:lstStyle/>
        <a:p>
          <a:endParaRPr lang="en-US"/>
        </a:p>
      </dgm:t>
    </dgm:pt>
    <dgm:pt modelId="{1E1AE535-2778-4A20-93A9-0908509D9F5C}" type="pres">
      <dgm:prSet presAssocID="{1C78C33E-08F1-488C-81FC-2E43A49F0EA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AEB25BB-B9CD-4A56-B05A-C52FFD7A028C}" type="pres">
      <dgm:prSet presAssocID="{F63FAE30-472E-4EE8-8B9D-91A1C2AF8B49}" presName="hierRoot1" presStyleCnt="0"/>
      <dgm:spPr/>
    </dgm:pt>
    <dgm:pt modelId="{B644B676-53BB-40B0-BA3C-BEE0E12DACF0}" type="pres">
      <dgm:prSet presAssocID="{F63FAE30-472E-4EE8-8B9D-91A1C2AF8B49}" presName="composite" presStyleCnt="0"/>
      <dgm:spPr/>
    </dgm:pt>
    <dgm:pt modelId="{68704EC6-C2FB-4425-83D9-762550493055}" type="pres">
      <dgm:prSet presAssocID="{F63FAE30-472E-4EE8-8B9D-91A1C2AF8B49}" presName="background" presStyleLbl="node0" presStyleIdx="0" presStyleCnt="1"/>
      <dgm:spPr/>
    </dgm:pt>
    <dgm:pt modelId="{BA04E98D-83DF-45B9-84F1-C8ED915ABEB5}" type="pres">
      <dgm:prSet presAssocID="{F63FAE30-472E-4EE8-8B9D-91A1C2AF8B4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616C78-F8D5-462F-8E37-D598F2F8A311}" type="pres">
      <dgm:prSet presAssocID="{F63FAE30-472E-4EE8-8B9D-91A1C2AF8B49}" presName="hierChild2" presStyleCnt="0"/>
      <dgm:spPr/>
    </dgm:pt>
    <dgm:pt modelId="{89FB02FA-717E-4A09-9634-A64A557D1371}" type="pres">
      <dgm:prSet presAssocID="{921AFFD3-7830-4D03-87AF-FA404988CCA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9D9C227F-E1FE-49B0-8E97-2DADED6F365E}" type="pres">
      <dgm:prSet presAssocID="{FA4DC79D-36EE-4A11-923D-5DF95B2077F1}" presName="hierRoot2" presStyleCnt="0"/>
      <dgm:spPr/>
    </dgm:pt>
    <dgm:pt modelId="{2FBDFFA0-B634-4DB5-90C2-B0217E6E71E5}" type="pres">
      <dgm:prSet presAssocID="{FA4DC79D-36EE-4A11-923D-5DF95B2077F1}" presName="composite2" presStyleCnt="0"/>
      <dgm:spPr/>
    </dgm:pt>
    <dgm:pt modelId="{718B6D5D-32FF-4ACB-B0E9-AE204945B997}" type="pres">
      <dgm:prSet presAssocID="{FA4DC79D-36EE-4A11-923D-5DF95B2077F1}" presName="background2" presStyleLbl="node2" presStyleIdx="0" presStyleCnt="2"/>
      <dgm:spPr/>
    </dgm:pt>
    <dgm:pt modelId="{58FD5F72-8CAC-4BD2-B8BE-7515D1D70844}" type="pres">
      <dgm:prSet presAssocID="{FA4DC79D-36EE-4A11-923D-5DF95B2077F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2C25B5-9681-4B9A-8C14-93C30AF7B703}" type="pres">
      <dgm:prSet presAssocID="{FA4DC79D-36EE-4A11-923D-5DF95B2077F1}" presName="hierChild3" presStyleCnt="0"/>
      <dgm:spPr/>
    </dgm:pt>
    <dgm:pt modelId="{82F485FA-0AF0-418B-AC33-B6F8C8587D3F}" type="pres">
      <dgm:prSet presAssocID="{9137E706-DE3C-4C18-B533-BAD79F7A45BB}" presName="Name17" presStyleLbl="parChTrans1D3" presStyleIdx="0" presStyleCnt="4"/>
      <dgm:spPr/>
      <dgm:t>
        <a:bodyPr/>
        <a:lstStyle/>
        <a:p>
          <a:endParaRPr lang="en-US"/>
        </a:p>
      </dgm:t>
    </dgm:pt>
    <dgm:pt modelId="{C1059E03-DEF7-4299-AD3B-4A40AB8A7C5C}" type="pres">
      <dgm:prSet presAssocID="{73357984-1832-413C-BB66-22BB1EB4E928}" presName="hierRoot3" presStyleCnt="0"/>
      <dgm:spPr/>
    </dgm:pt>
    <dgm:pt modelId="{AB191355-7E09-4BA9-929D-8EBF47609762}" type="pres">
      <dgm:prSet presAssocID="{73357984-1832-413C-BB66-22BB1EB4E928}" presName="composite3" presStyleCnt="0"/>
      <dgm:spPr/>
    </dgm:pt>
    <dgm:pt modelId="{5EE533EC-FF29-4B54-BF77-7AEA2C620F12}" type="pres">
      <dgm:prSet presAssocID="{73357984-1832-413C-BB66-22BB1EB4E928}" presName="background3" presStyleLbl="node3" presStyleIdx="0" presStyleCnt="4"/>
      <dgm:spPr/>
    </dgm:pt>
    <dgm:pt modelId="{16F6DE2B-9DBC-4CCA-8BAB-32FD4837EDDE}" type="pres">
      <dgm:prSet presAssocID="{73357984-1832-413C-BB66-22BB1EB4E928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5DE9E9-C6DF-4285-9DD9-58BEDE28BE05}" type="pres">
      <dgm:prSet presAssocID="{73357984-1832-413C-BB66-22BB1EB4E928}" presName="hierChild4" presStyleCnt="0"/>
      <dgm:spPr/>
    </dgm:pt>
    <dgm:pt modelId="{61CB1518-7A38-4EE3-ADE0-AC9825967E8E}" type="pres">
      <dgm:prSet presAssocID="{0F6C631E-BD13-4809-A662-6700CF526C90}" presName="Name23" presStyleLbl="parChTrans1D4" presStyleIdx="0" presStyleCnt="10"/>
      <dgm:spPr/>
      <dgm:t>
        <a:bodyPr/>
        <a:lstStyle/>
        <a:p>
          <a:endParaRPr lang="en-US"/>
        </a:p>
      </dgm:t>
    </dgm:pt>
    <dgm:pt modelId="{5AAB2289-EEE5-47C1-ABED-D38185D5F4BF}" type="pres">
      <dgm:prSet presAssocID="{E9161E62-EFCD-4C67-A14D-F9E259A050C5}" presName="hierRoot4" presStyleCnt="0"/>
      <dgm:spPr/>
    </dgm:pt>
    <dgm:pt modelId="{8EEB5F72-3178-4EE8-885F-1B1B728A1CC7}" type="pres">
      <dgm:prSet presAssocID="{E9161E62-EFCD-4C67-A14D-F9E259A050C5}" presName="composite4" presStyleCnt="0"/>
      <dgm:spPr/>
    </dgm:pt>
    <dgm:pt modelId="{1B5C909B-ADDE-4EA7-9BF0-AEF9D07E5B1E}" type="pres">
      <dgm:prSet presAssocID="{E9161E62-EFCD-4C67-A14D-F9E259A050C5}" presName="background4" presStyleLbl="node4" presStyleIdx="0" presStyleCnt="10"/>
      <dgm:spPr/>
    </dgm:pt>
    <dgm:pt modelId="{8C1CD845-9056-49F5-A2AC-201BEA97BF97}" type="pres">
      <dgm:prSet presAssocID="{E9161E62-EFCD-4C67-A14D-F9E259A050C5}" presName="text4" presStyleLbl="fgAcc4" presStyleIdx="0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64FBD5-4478-4E3E-BF25-BF1707EC239B}" type="pres">
      <dgm:prSet presAssocID="{E9161E62-EFCD-4C67-A14D-F9E259A050C5}" presName="hierChild5" presStyleCnt="0"/>
      <dgm:spPr/>
    </dgm:pt>
    <dgm:pt modelId="{D2A5E5DC-0CDB-4883-9C3F-402AA342B27F}" type="pres">
      <dgm:prSet presAssocID="{4659F2E2-A5BF-4FAF-BE92-F1B843C543A0}" presName="Name23" presStyleLbl="parChTrans1D4" presStyleIdx="1" presStyleCnt="10"/>
      <dgm:spPr/>
      <dgm:t>
        <a:bodyPr/>
        <a:lstStyle/>
        <a:p>
          <a:endParaRPr lang="en-US"/>
        </a:p>
      </dgm:t>
    </dgm:pt>
    <dgm:pt modelId="{E8965601-8716-4780-8527-4A811DAF5B0B}" type="pres">
      <dgm:prSet presAssocID="{6411AA02-29C6-4065-83A4-743B4F7D88A3}" presName="hierRoot4" presStyleCnt="0"/>
      <dgm:spPr/>
    </dgm:pt>
    <dgm:pt modelId="{9B3EA011-0E89-4718-9D06-AEFCCCFE3103}" type="pres">
      <dgm:prSet presAssocID="{6411AA02-29C6-4065-83A4-743B4F7D88A3}" presName="composite4" presStyleCnt="0"/>
      <dgm:spPr/>
    </dgm:pt>
    <dgm:pt modelId="{EBF94BB6-C065-40FD-A33E-180068AFB7D1}" type="pres">
      <dgm:prSet presAssocID="{6411AA02-29C6-4065-83A4-743B4F7D88A3}" presName="background4" presStyleLbl="node4" presStyleIdx="1" presStyleCnt="10"/>
      <dgm:spPr/>
    </dgm:pt>
    <dgm:pt modelId="{0AC1592A-5CE6-4606-945A-83CED06385FC}" type="pres">
      <dgm:prSet presAssocID="{6411AA02-29C6-4065-83A4-743B4F7D88A3}" presName="text4" presStyleLbl="fgAcc4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D267FE-C190-4FD9-98C0-CB56181C4D26}" type="pres">
      <dgm:prSet presAssocID="{6411AA02-29C6-4065-83A4-743B4F7D88A3}" presName="hierChild5" presStyleCnt="0"/>
      <dgm:spPr/>
    </dgm:pt>
    <dgm:pt modelId="{E5787DBD-E9C8-46A6-A7EA-F8CE325AAE94}" type="pres">
      <dgm:prSet presAssocID="{12DAA5A8-69AC-488A-8DDA-26617479EC6D}" presName="Name23" presStyleLbl="parChTrans1D4" presStyleIdx="2" presStyleCnt="10"/>
      <dgm:spPr/>
      <dgm:t>
        <a:bodyPr/>
        <a:lstStyle/>
        <a:p>
          <a:endParaRPr lang="en-US"/>
        </a:p>
      </dgm:t>
    </dgm:pt>
    <dgm:pt modelId="{EE03B4FE-1D4B-4915-A76C-9A52AE082A6C}" type="pres">
      <dgm:prSet presAssocID="{EA2CD3F3-1618-4A72-9D58-C51524619FD2}" presName="hierRoot4" presStyleCnt="0"/>
      <dgm:spPr/>
    </dgm:pt>
    <dgm:pt modelId="{B5E9A385-FED6-4ACC-B314-78EF0EB9DC20}" type="pres">
      <dgm:prSet presAssocID="{EA2CD3F3-1618-4A72-9D58-C51524619FD2}" presName="composite4" presStyleCnt="0"/>
      <dgm:spPr/>
    </dgm:pt>
    <dgm:pt modelId="{056049B6-0933-4BAF-B9A4-B9999C7DA688}" type="pres">
      <dgm:prSet presAssocID="{EA2CD3F3-1618-4A72-9D58-C51524619FD2}" presName="background4" presStyleLbl="node4" presStyleIdx="2" presStyleCnt="10"/>
      <dgm:spPr/>
    </dgm:pt>
    <dgm:pt modelId="{15C5C995-99E0-47AE-BF23-698E1ADEF39C}" type="pres">
      <dgm:prSet presAssocID="{EA2CD3F3-1618-4A72-9D58-C51524619FD2}" presName="text4" presStyleLbl="fgAcc4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E9FE30-1BEF-4D5D-A081-32B799B76F2A}" type="pres">
      <dgm:prSet presAssocID="{EA2CD3F3-1618-4A72-9D58-C51524619FD2}" presName="hierChild5" presStyleCnt="0"/>
      <dgm:spPr/>
    </dgm:pt>
    <dgm:pt modelId="{B6975468-A9DF-4A6A-B13A-DD56E8E5A002}" type="pres">
      <dgm:prSet presAssocID="{268A0A9B-DE91-4D2A-87B1-C5B46018A5C8}" presName="Name23" presStyleLbl="parChTrans1D4" presStyleIdx="3" presStyleCnt="10"/>
      <dgm:spPr/>
      <dgm:t>
        <a:bodyPr/>
        <a:lstStyle/>
        <a:p>
          <a:endParaRPr lang="en-US"/>
        </a:p>
      </dgm:t>
    </dgm:pt>
    <dgm:pt modelId="{FA8F8468-36D9-4874-8286-42007FDA4766}" type="pres">
      <dgm:prSet presAssocID="{ED463DD4-7D20-4E5D-B548-030CF705B022}" presName="hierRoot4" presStyleCnt="0"/>
      <dgm:spPr/>
    </dgm:pt>
    <dgm:pt modelId="{9243C870-7710-4EAF-AA3E-FC9A5E171F7C}" type="pres">
      <dgm:prSet presAssocID="{ED463DD4-7D20-4E5D-B548-030CF705B022}" presName="composite4" presStyleCnt="0"/>
      <dgm:spPr/>
    </dgm:pt>
    <dgm:pt modelId="{B7663A87-0007-4305-A250-DF3F3A62E802}" type="pres">
      <dgm:prSet presAssocID="{ED463DD4-7D20-4E5D-B548-030CF705B022}" presName="background4" presStyleLbl="node4" presStyleIdx="3" presStyleCnt="10"/>
      <dgm:spPr/>
    </dgm:pt>
    <dgm:pt modelId="{B6B9A001-C619-4F2E-AD9A-58EB2B463803}" type="pres">
      <dgm:prSet presAssocID="{ED463DD4-7D20-4E5D-B548-030CF705B022}" presName="text4" presStyleLbl="fgAcc4" presStyleIdx="3" presStyleCnt="10" custScaleX="1410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2EF374-7B46-4F51-BCA1-E62E7F4790E7}" type="pres">
      <dgm:prSet presAssocID="{ED463DD4-7D20-4E5D-B548-030CF705B022}" presName="hierChild5" presStyleCnt="0"/>
      <dgm:spPr/>
    </dgm:pt>
    <dgm:pt modelId="{5A4BB97E-90DC-49A0-9C6B-F6441A1A1D36}" type="pres">
      <dgm:prSet presAssocID="{EE0EA934-F929-48F6-B99C-E0B0F58A03B7}" presName="Name23" presStyleLbl="parChTrans1D4" presStyleIdx="4" presStyleCnt="10"/>
      <dgm:spPr/>
      <dgm:t>
        <a:bodyPr/>
        <a:lstStyle/>
        <a:p>
          <a:endParaRPr lang="en-US"/>
        </a:p>
      </dgm:t>
    </dgm:pt>
    <dgm:pt modelId="{B4D7B5F4-BBF4-48CA-B931-42EDF782DC7A}" type="pres">
      <dgm:prSet presAssocID="{4926F547-1A4E-41FC-9C08-BF35EA97E14F}" presName="hierRoot4" presStyleCnt="0"/>
      <dgm:spPr/>
    </dgm:pt>
    <dgm:pt modelId="{518BB0E8-91FA-4DE7-A615-79B46239E1B8}" type="pres">
      <dgm:prSet presAssocID="{4926F547-1A4E-41FC-9C08-BF35EA97E14F}" presName="composite4" presStyleCnt="0"/>
      <dgm:spPr/>
    </dgm:pt>
    <dgm:pt modelId="{6245D3D7-81CC-4214-BEC5-DD33D82B2C6E}" type="pres">
      <dgm:prSet presAssocID="{4926F547-1A4E-41FC-9C08-BF35EA97E14F}" presName="background4" presStyleLbl="node4" presStyleIdx="4" presStyleCnt="10"/>
      <dgm:spPr/>
    </dgm:pt>
    <dgm:pt modelId="{4C53981C-83CA-4565-96A6-4A9DA91C1A46}" type="pres">
      <dgm:prSet presAssocID="{4926F547-1A4E-41FC-9C08-BF35EA97E14F}" presName="text4" presStyleLbl="fgAcc4" presStyleIdx="4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A3A24F-E2BA-4CBD-B277-7A36A9F63769}" type="pres">
      <dgm:prSet presAssocID="{4926F547-1A4E-41FC-9C08-BF35EA97E14F}" presName="hierChild5" presStyleCnt="0"/>
      <dgm:spPr/>
    </dgm:pt>
    <dgm:pt modelId="{182581AB-CB55-49D1-9A54-AC3F233374C3}" type="pres">
      <dgm:prSet presAssocID="{E4881263-510E-424A-8286-D8A4FC40BFC1}" presName="Name23" presStyleLbl="parChTrans1D4" presStyleIdx="5" presStyleCnt="10"/>
      <dgm:spPr/>
      <dgm:t>
        <a:bodyPr/>
        <a:lstStyle/>
        <a:p>
          <a:endParaRPr lang="en-US"/>
        </a:p>
      </dgm:t>
    </dgm:pt>
    <dgm:pt modelId="{93C1E501-0C5B-40DF-9BF0-56F416B49336}" type="pres">
      <dgm:prSet presAssocID="{626C9E49-F24A-4A78-8E8B-D207A2038DB8}" presName="hierRoot4" presStyleCnt="0"/>
      <dgm:spPr/>
    </dgm:pt>
    <dgm:pt modelId="{9BB822D9-B996-49E3-B3AF-16EADE27346C}" type="pres">
      <dgm:prSet presAssocID="{626C9E49-F24A-4A78-8E8B-D207A2038DB8}" presName="composite4" presStyleCnt="0"/>
      <dgm:spPr/>
    </dgm:pt>
    <dgm:pt modelId="{EA40EA4F-D325-49FB-AD3A-626BC728E72F}" type="pres">
      <dgm:prSet presAssocID="{626C9E49-F24A-4A78-8E8B-D207A2038DB8}" presName="background4" presStyleLbl="node4" presStyleIdx="5" presStyleCnt="10"/>
      <dgm:spPr/>
    </dgm:pt>
    <dgm:pt modelId="{E0A2DF84-AD05-4A50-80B6-2D0BC0E5F00E}" type="pres">
      <dgm:prSet presAssocID="{626C9E49-F24A-4A78-8E8B-D207A2038DB8}" presName="text4" presStyleLbl="fgAcc4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7E7DC6-B095-419A-AECE-1B270DEBE00F}" type="pres">
      <dgm:prSet presAssocID="{626C9E49-F24A-4A78-8E8B-D207A2038DB8}" presName="hierChild5" presStyleCnt="0"/>
      <dgm:spPr/>
    </dgm:pt>
    <dgm:pt modelId="{FB19DEF0-F41A-4EB0-A817-30C78510AFF5}" type="pres">
      <dgm:prSet presAssocID="{F4DEC8B3-A712-4FC6-AA6F-41E30125C338}" presName="Name23" presStyleLbl="parChTrans1D4" presStyleIdx="6" presStyleCnt="10"/>
      <dgm:spPr/>
      <dgm:t>
        <a:bodyPr/>
        <a:lstStyle/>
        <a:p>
          <a:endParaRPr lang="en-US"/>
        </a:p>
      </dgm:t>
    </dgm:pt>
    <dgm:pt modelId="{3831BECF-E8D9-45AF-B33C-843E8197AA5A}" type="pres">
      <dgm:prSet presAssocID="{6896AAB7-7822-468D-B24E-4D222B781230}" presName="hierRoot4" presStyleCnt="0"/>
      <dgm:spPr/>
    </dgm:pt>
    <dgm:pt modelId="{A5BD2443-8DDC-4EBA-83E0-A1B1BEE46C5C}" type="pres">
      <dgm:prSet presAssocID="{6896AAB7-7822-468D-B24E-4D222B781230}" presName="composite4" presStyleCnt="0"/>
      <dgm:spPr/>
    </dgm:pt>
    <dgm:pt modelId="{CF46202A-E391-4E40-A4E6-93D00811F961}" type="pres">
      <dgm:prSet presAssocID="{6896AAB7-7822-468D-B24E-4D222B781230}" presName="background4" presStyleLbl="node4" presStyleIdx="6" presStyleCnt="10"/>
      <dgm:spPr/>
    </dgm:pt>
    <dgm:pt modelId="{006E67B9-338A-4F85-8D12-4FD5CD5FC09F}" type="pres">
      <dgm:prSet presAssocID="{6896AAB7-7822-468D-B24E-4D222B781230}" presName="text4" presStyleLbl="fgAcc4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F9988D-EBD6-4D10-A1EB-919ECA45ACE9}" type="pres">
      <dgm:prSet presAssocID="{6896AAB7-7822-468D-B24E-4D222B781230}" presName="hierChild5" presStyleCnt="0"/>
      <dgm:spPr/>
    </dgm:pt>
    <dgm:pt modelId="{41C956A9-E8A7-4DCB-9FF5-8C441D121B2D}" type="pres">
      <dgm:prSet presAssocID="{86028556-4FFF-48B5-8CAE-9759EE088822}" presName="Name23" presStyleLbl="parChTrans1D4" presStyleIdx="7" presStyleCnt="10"/>
      <dgm:spPr/>
      <dgm:t>
        <a:bodyPr/>
        <a:lstStyle/>
        <a:p>
          <a:endParaRPr lang="en-US"/>
        </a:p>
      </dgm:t>
    </dgm:pt>
    <dgm:pt modelId="{9FB4157E-E362-4256-9C01-35E887C78E85}" type="pres">
      <dgm:prSet presAssocID="{BBD11488-C0CB-4DB3-944A-03FD27499648}" presName="hierRoot4" presStyleCnt="0"/>
      <dgm:spPr/>
    </dgm:pt>
    <dgm:pt modelId="{BB6193D8-4408-4D47-88EF-11F05661CF0B}" type="pres">
      <dgm:prSet presAssocID="{BBD11488-C0CB-4DB3-944A-03FD27499648}" presName="composite4" presStyleCnt="0"/>
      <dgm:spPr/>
    </dgm:pt>
    <dgm:pt modelId="{C641775A-E752-4C46-91E4-3CF44FAA7D78}" type="pres">
      <dgm:prSet presAssocID="{BBD11488-C0CB-4DB3-944A-03FD27499648}" presName="background4" presStyleLbl="node4" presStyleIdx="7" presStyleCnt="10"/>
      <dgm:spPr/>
    </dgm:pt>
    <dgm:pt modelId="{1B1B05F8-EF54-4C47-92B2-0F640B49C62E}" type="pres">
      <dgm:prSet presAssocID="{BBD11488-C0CB-4DB3-944A-03FD27499648}" presName="text4" presStyleLbl="fgAcc4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506283-67F0-4471-B38D-99548153524A}" type="pres">
      <dgm:prSet presAssocID="{BBD11488-C0CB-4DB3-944A-03FD27499648}" presName="hierChild5" presStyleCnt="0"/>
      <dgm:spPr/>
    </dgm:pt>
    <dgm:pt modelId="{D6B06F95-892A-4363-BCBC-9A1C2B1EA036}" type="pres">
      <dgm:prSet presAssocID="{7CF47441-FDB8-4714-80D5-91B2F4E29F88}" presName="Name23" presStyleLbl="parChTrans1D4" presStyleIdx="8" presStyleCnt="10"/>
      <dgm:spPr/>
      <dgm:t>
        <a:bodyPr/>
        <a:lstStyle/>
        <a:p>
          <a:endParaRPr lang="en-US"/>
        </a:p>
      </dgm:t>
    </dgm:pt>
    <dgm:pt modelId="{A23D0261-4D0B-4B8D-8AA8-AAFA07B14E25}" type="pres">
      <dgm:prSet presAssocID="{CBDF9F2D-D3B0-422B-AC54-327158651EF4}" presName="hierRoot4" presStyleCnt="0"/>
      <dgm:spPr/>
    </dgm:pt>
    <dgm:pt modelId="{DCE96F0B-2B41-403E-9F2D-95922257403B}" type="pres">
      <dgm:prSet presAssocID="{CBDF9F2D-D3B0-422B-AC54-327158651EF4}" presName="composite4" presStyleCnt="0"/>
      <dgm:spPr/>
    </dgm:pt>
    <dgm:pt modelId="{3AAAEB19-4B76-4AB2-A5BA-DD2C4D9541F8}" type="pres">
      <dgm:prSet presAssocID="{CBDF9F2D-D3B0-422B-AC54-327158651EF4}" presName="background4" presStyleLbl="node4" presStyleIdx="8" presStyleCnt="10"/>
      <dgm:spPr/>
    </dgm:pt>
    <dgm:pt modelId="{C3C9AEF7-F11B-4CCF-BA2F-EF878113C3C6}" type="pres">
      <dgm:prSet presAssocID="{CBDF9F2D-D3B0-422B-AC54-327158651EF4}" presName="text4" presStyleLbl="fgAcc4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BC3D9F-A272-4C71-983C-04C56C82E995}" type="pres">
      <dgm:prSet presAssocID="{CBDF9F2D-D3B0-422B-AC54-327158651EF4}" presName="hierChild5" presStyleCnt="0"/>
      <dgm:spPr/>
    </dgm:pt>
    <dgm:pt modelId="{7B2342EE-96A8-468E-A25B-E6C0D68159C6}" type="pres">
      <dgm:prSet presAssocID="{B54404AB-0DE2-44C1-B168-D274DD3255B8}" presName="Name23" presStyleLbl="parChTrans1D4" presStyleIdx="9" presStyleCnt="10"/>
      <dgm:spPr/>
      <dgm:t>
        <a:bodyPr/>
        <a:lstStyle/>
        <a:p>
          <a:endParaRPr lang="en-US"/>
        </a:p>
      </dgm:t>
    </dgm:pt>
    <dgm:pt modelId="{E4C080F2-51DA-4228-ACBC-A2A8AD320F08}" type="pres">
      <dgm:prSet presAssocID="{76943782-CDE9-4E0D-8194-C47D334F95BC}" presName="hierRoot4" presStyleCnt="0"/>
      <dgm:spPr/>
    </dgm:pt>
    <dgm:pt modelId="{F9C57523-454E-41BC-A04C-82A08545BC6B}" type="pres">
      <dgm:prSet presAssocID="{76943782-CDE9-4E0D-8194-C47D334F95BC}" presName="composite4" presStyleCnt="0"/>
      <dgm:spPr/>
    </dgm:pt>
    <dgm:pt modelId="{3DC64828-0F88-4599-8320-E9491BD98FBA}" type="pres">
      <dgm:prSet presAssocID="{76943782-CDE9-4E0D-8194-C47D334F95BC}" presName="background4" presStyleLbl="node4" presStyleIdx="9" presStyleCnt="10"/>
      <dgm:spPr/>
    </dgm:pt>
    <dgm:pt modelId="{A74AADF9-191B-458E-9F3F-6DE116605D07}" type="pres">
      <dgm:prSet presAssocID="{76943782-CDE9-4E0D-8194-C47D334F95BC}" presName="text4" presStyleLbl="fgAcc4" presStyleIdx="9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1ACC25-A30D-4782-9070-6FF7A4D61E16}" type="pres">
      <dgm:prSet presAssocID="{76943782-CDE9-4E0D-8194-C47D334F95BC}" presName="hierChild5" presStyleCnt="0"/>
      <dgm:spPr/>
    </dgm:pt>
    <dgm:pt modelId="{260160D0-EC9E-40AA-86D9-38161B9C96AB}" type="pres">
      <dgm:prSet presAssocID="{CA18086C-017C-4A72-8C7B-79F84AF96524}" presName="Name17" presStyleLbl="parChTrans1D3" presStyleIdx="1" presStyleCnt="4"/>
      <dgm:spPr/>
      <dgm:t>
        <a:bodyPr/>
        <a:lstStyle/>
        <a:p>
          <a:endParaRPr lang="en-US"/>
        </a:p>
      </dgm:t>
    </dgm:pt>
    <dgm:pt modelId="{2FDDDEF2-8547-4679-B54A-2D19E300FB7F}" type="pres">
      <dgm:prSet presAssocID="{A923A9C9-1FC1-46FE-861A-DA8F02970E8E}" presName="hierRoot3" presStyleCnt="0"/>
      <dgm:spPr/>
    </dgm:pt>
    <dgm:pt modelId="{5CA0AB9B-F369-44DB-BCE3-E317AC7B3FE9}" type="pres">
      <dgm:prSet presAssocID="{A923A9C9-1FC1-46FE-861A-DA8F02970E8E}" presName="composite3" presStyleCnt="0"/>
      <dgm:spPr/>
    </dgm:pt>
    <dgm:pt modelId="{CD0F44DC-AB44-45F9-95C5-BA934059F5E5}" type="pres">
      <dgm:prSet presAssocID="{A923A9C9-1FC1-46FE-861A-DA8F02970E8E}" presName="background3" presStyleLbl="node3" presStyleIdx="1" presStyleCnt="4"/>
      <dgm:spPr/>
    </dgm:pt>
    <dgm:pt modelId="{16EC7F00-FA0A-4118-82AD-7D130C165E49}" type="pres">
      <dgm:prSet presAssocID="{A923A9C9-1FC1-46FE-861A-DA8F02970E8E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3163E7-0FDB-49DA-90B6-C905FD8476DA}" type="pres">
      <dgm:prSet presAssocID="{A923A9C9-1FC1-46FE-861A-DA8F02970E8E}" presName="hierChild4" presStyleCnt="0"/>
      <dgm:spPr/>
    </dgm:pt>
    <dgm:pt modelId="{61DB5226-B628-40CC-A8D8-4B55CFE877ED}" type="pres">
      <dgm:prSet presAssocID="{6EC27DDC-6E90-4741-993A-CD63576628EA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1EE2115-E841-4490-A17A-D43186ED892E}" type="pres">
      <dgm:prSet presAssocID="{17B5C0A0-D531-44AC-A177-0C043CFF219C}" presName="hierRoot2" presStyleCnt="0"/>
      <dgm:spPr/>
    </dgm:pt>
    <dgm:pt modelId="{27FF4ED4-4B3B-4C87-B211-3963EB86B695}" type="pres">
      <dgm:prSet presAssocID="{17B5C0A0-D531-44AC-A177-0C043CFF219C}" presName="composite2" presStyleCnt="0"/>
      <dgm:spPr/>
    </dgm:pt>
    <dgm:pt modelId="{83F555DA-89AF-4355-8389-F9C9017E438B}" type="pres">
      <dgm:prSet presAssocID="{17B5C0A0-D531-44AC-A177-0C043CFF219C}" presName="background2" presStyleLbl="node2" presStyleIdx="1" presStyleCnt="2"/>
      <dgm:spPr/>
    </dgm:pt>
    <dgm:pt modelId="{FC3A2D00-90E0-414D-B5E9-D87216472EE1}" type="pres">
      <dgm:prSet presAssocID="{17B5C0A0-D531-44AC-A177-0C043CFF219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F2744E-10BC-4177-955C-61139A6A0576}" type="pres">
      <dgm:prSet presAssocID="{17B5C0A0-D531-44AC-A177-0C043CFF219C}" presName="hierChild3" presStyleCnt="0"/>
      <dgm:spPr/>
    </dgm:pt>
    <dgm:pt modelId="{EB171B78-285F-464B-8DB9-CED95B0E8139}" type="pres">
      <dgm:prSet presAssocID="{EE3B01F0-74F8-4FBE-8A8A-D12B2DF336EA}" presName="Name17" presStyleLbl="parChTrans1D3" presStyleIdx="2" presStyleCnt="4"/>
      <dgm:spPr/>
      <dgm:t>
        <a:bodyPr/>
        <a:lstStyle/>
        <a:p>
          <a:endParaRPr lang="en-US"/>
        </a:p>
      </dgm:t>
    </dgm:pt>
    <dgm:pt modelId="{7F5FC0C8-A61B-4392-95A7-04DE4AE6333B}" type="pres">
      <dgm:prSet presAssocID="{45219678-EB3C-4951-9B37-F06D119E0D6A}" presName="hierRoot3" presStyleCnt="0"/>
      <dgm:spPr/>
    </dgm:pt>
    <dgm:pt modelId="{0E25481F-E2CE-48CD-9A44-E39E8CC55E61}" type="pres">
      <dgm:prSet presAssocID="{45219678-EB3C-4951-9B37-F06D119E0D6A}" presName="composite3" presStyleCnt="0"/>
      <dgm:spPr/>
    </dgm:pt>
    <dgm:pt modelId="{23779347-2B76-4F51-BAA5-C9EEAECCF62A}" type="pres">
      <dgm:prSet presAssocID="{45219678-EB3C-4951-9B37-F06D119E0D6A}" presName="background3" presStyleLbl="node3" presStyleIdx="2" presStyleCnt="4"/>
      <dgm:spPr/>
    </dgm:pt>
    <dgm:pt modelId="{9AE982F0-9301-4949-A8A2-837F50423909}" type="pres">
      <dgm:prSet presAssocID="{45219678-EB3C-4951-9B37-F06D119E0D6A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5951B1-77F7-4768-A2CF-263A0E053CA9}" type="pres">
      <dgm:prSet presAssocID="{45219678-EB3C-4951-9B37-F06D119E0D6A}" presName="hierChild4" presStyleCnt="0"/>
      <dgm:spPr/>
    </dgm:pt>
    <dgm:pt modelId="{4BC883CF-4F15-4C66-8D4B-BFFA79EB2D12}" type="pres">
      <dgm:prSet presAssocID="{1382AD27-A542-4F07-BCE2-F2A99B257DA4}" presName="Name17" presStyleLbl="parChTrans1D3" presStyleIdx="3" presStyleCnt="4"/>
      <dgm:spPr/>
      <dgm:t>
        <a:bodyPr/>
        <a:lstStyle/>
        <a:p>
          <a:endParaRPr lang="en-US"/>
        </a:p>
      </dgm:t>
    </dgm:pt>
    <dgm:pt modelId="{B028364E-F4DF-49DE-ACB6-CB002D7E76B1}" type="pres">
      <dgm:prSet presAssocID="{8D61ABF7-6213-475C-97E9-5181CA801542}" presName="hierRoot3" presStyleCnt="0"/>
      <dgm:spPr/>
    </dgm:pt>
    <dgm:pt modelId="{C2E9DCCF-8231-4928-91AD-4C0B8D101633}" type="pres">
      <dgm:prSet presAssocID="{8D61ABF7-6213-475C-97E9-5181CA801542}" presName="composite3" presStyleCnt="0"/>
      <dgm:spPr/>
    </dgm:pt>
    <dgm:pt modelId="{08932F14-0720-47AB-8A35-BFF68C57A45C}" type="pres">
      <dgm:prSet presAssocID="{8D61ABF7-6213-475C-97E9-5181CA801542}" presName="background3" presStyleLbl="node3" presStyleIdx="3" presStyleCnt="4"/>
      <dgm:spPr/>
    </dgm:pt>
    <dgm:pt modelId="{281FE04E-F1CB-4218-96F6-4406305A47DF}" type="pres">
      <dgm:prSet presAssocID="{8D61ABF7-6213-475C-97E9-5181CA801542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81D954-E6AF-4C3D-B55D-E39F71CA8A32}" type="pres">
      <dgm:prSet presAssocID="{8D61ABF7-6213-475C-97E9-5181CA801542}" presName="hierChild4" presStyleCnt="0"/>
      <dgm:spPr/>
    </dgm:pt>
  </dgm:ptLst>
  <dgm:cxnLst>
    <dgm:cxn modelId="{85162179-574B-4F13-A577-8C94043AC5D6}" type="presOf" srcId="{EA2CD3F3-1618-4A72-9D58-C51524619FD2}" destId="{15C5C995-99E0-47AE-BF23-698E1ADEF39C}" srcOrd="0" destOrd="0" presId="urn:microsoft.com/office/officeart/2005/8/layout/hierarchy1"/>
    <dgm:cxn modelId="{B0D0FA94-1E36-4835-8152-1CEB339126A2}" srcId="{626C9E49-F24A-4A78-8E8B-D207A2038DB8}" destId="{6896AAB7-7822-468D-B24E-4D222B781230}" srcOrd="0" destOrd="0" parTransId="{F4DEC8B3-A712-4FC6-AA6F-41E30125C338}" sibTransId="{7B3F50AF-6120-4BFC-A5B0-2D465F2B6F82}"/>
    <dgm:cxn modelId="{76413DF5-6432-484B-806E-432A2194E8D1}" type="presOf" srcId="{268A0A9B-DE91-4D2A-87B1-C5B46018A5C8}" destId="{B6975468-A9DF-4A6A-B13A-DD56E8E5A002}" srcOrd="0" destOrd="0" presId="urn:microsoft.com/office/officeart/2005/8/layout/hierarchy1"/>
    <dgm:cxn modelId="{766E8945-009A-469F-B016-C369CC416D63}" type="presOf" srcId="{E9161E62-EFCD-4C67-A14D-F9E259A050C5}" destId="{8C1CD845-9056-49F5-A2AC-201BEA97BF97}" srcOrd="0" destOrd="0" presId="urn:microsoft.com/office/officeart/2005/8/layout/hierarchy1"/>
    <dgm:cxn modelId="{9A577592-0A02-48E6-9CA9-0A6CADB8D03A}" type="presOf" srcId="{9137E706-DE3C-4C18-B533-BAD79F7A45BB}" destId="{82F485FA-0AF0-418B-AC33-B6F8C8587D3F}" srcOrd="0" destOrd="0" presId="urn:microsoft.com/office/officeart/2005/8/layout/hierarchy1"/>
    <dgm:cxn modelId="{053D845D-96AB-48F5-9667-06F3F9302163}" srcId="{626C9E49-F24A-4A78-8E8B-D207A2038DB8}" destId="{BBD11488-C0CB-4DB3-944A-03FD27499648}" srcOrd="1" destOrd="0" parTransId="{86028556-4FFF-48B5-8CAE-9759EE088822}" sibTransId="{26E68BB3-DE23-443F-824D-DB303708D4E1}"/>
    <dgm:cxn modelId="{00D544D0-8F82-4AEA-989B-C4C27494F7A7}" type="presOf" srcId="{ED463DD4-7D20-4E5D-B548-030CF705B022}" destId="{B6B9A001-C619-4F2E-AD9A-58EB2B463803}" srcOrd="0" destOrd="0" presId="urn:microsoft.com/office/officeart/2005/8/layout/hierarchy1"/>
    <dgm:cxn modelId="{F8C1C6CE-E25C-460B-B617-100DAD790170}" srcId="{73357984-1832-413C-BB66-22BB1EB4E928}" destId="{76943782-CDE9-4E0D-8194-C47D334F95BC}" srcOrd="3" destOrd="0" parTransId="{B54404AB-0DE2-44C1-B168-D274DD3255B8}" sibTransId="{E6CBF830-2717-4F11-B89D-8FDC46B91005}"/>
    <dgm:cxn modelId="{481BD232-CB08-4B9E-98E1-4010A1A41E87}" srcId="{E9161E62-EFCD-4C67-A14D-F9E259A050C5}" destId="{ED463DD4-7D20-4E5D-B548-030CF705B022}" srcOrd="2" destOrd="0" parTransId="{268A0A9B-DE91-4D2A-87B1-C5B46018A5C8}" sibTransId="{2FE886D0-0426-405C-9EB2-0A6B35111E13}"/>
    <dgm:cxn modelId="{8637E0B4-EBBB-4A35-A19B-66D1ADEEF499}" type="presOf" srcId="{7CF47441-FDB8-4714-80D5-91B2F4E29F88}" destId="{D6B06F95-892A-4363-BCBC-9A1C2B1EA036}" srcOrd="0" destOrd="0" presId="urn:microsoft.com/office/officeart/2005/8/layout/hierarchy1"/>
    <dgm:cxn modelId="{390FC22A-1C33-490D-9073-C10F2B1439BE}" type="presOf" srcId="{4659F2E2-A5BF-4FAF-BE92-F1B843C543A0}" destId="{D2A5E5DC-0CDB-4883-9C3F-402AA342B27F}" srcOrd="0" destOrd="0" presId="urn:microsoft.com/office/officeart/2005/8/layout/hierarchy1"/>
    <dgm:cxn modelId="{B0D85B90-1BE5-42B1-9D4F-52C5580BB6E5}" type="presOf" srcId="{76943782-CDE9-4E0D-8194-C47D334F95BC}" destId="{A74AADF9-191B-458E-9F3F-6DE116605D07}" srcOrd="0" destOrd="0" presId="urn:microsoft.com/office/officeart/2005/8/layout/hierarchy1"/>
    <dgm:cxn modelId="{21D70BD4-3CA7-4FAD-8651-E9F5B39FABD6}" srcId="{F63FAE30-472E-4EE8-8B9D-91A1C2AF8B49}" destId="{17B5C0A0-D531-44AC-A177-0C043CFF219C}" srcOrd="1" destOrd="0" parTransId="{6EC27DDC-6E90-4741-993A-CD63576628EA}" sibTransId="{83C44115-0ED5-4553-B202-02C07CE5D069}"/>
    <dgm:cxn modelId="{06984403-1FAD-4322-93E0-46A57E21EF51}" type="presOf" srcId="{73357984-1832-413C-BB66-22BB1EB4E928}" destId="{16F6DE2B-9DBC-4CCA-8BAB-32FD4837EDDE}" srcOrd="0" destOrd="0" presId="urn:microsoft.com/office/officeart/2005/8/layout/hierarchy1"/>
    <dgm:cxn modelId="{EED3C317-0B55-437B-A9E1-E0E1771C489A}" srcId="{17B5C0A0-D531-44AC-A177-0C043CFF219C}" destId="{45219678-EB3C-4951-9B37-F06D119E0D6A}" srcOrd="0" destOrd="0" parTransId="{EE3B01F0-74F8-4FBE-8A8A-D12B2DF336EA}" sibTransId="{9AB4EECA-C3B7-4E62-B035-B572010DCA38}"/>
    <dgm:cxn modelId="{8A84E17C-B6B8-466C-8602-7EA1217BEF86}" srcId="{73357984-1832-413C-BB66-22BB1EB4E928}" destId="{E9161E62-EFCD-4C67-A14D-F9E259A050C5}" srcOrd="0" destOrd="0" parTransId="{0F6C631E-BD13-4809-A662-6700CF526C90}" sibTransId="{0EC9F0F6-D343-4176-ACD6-B9C5223DCC9E}"/>
    <dgm:cxn modelId="{6CD17863-CDDA-4287-8C84-50E6C999D977}" srcId="{FA4DC79D-36EE-4A11-923D-5DF95B2077F1}" destId="{73357984-1832-413C-BB66-22BB1EB4E928}" srcOrd="0" destOrd="0" parTransId="{9137E706-DE3C-4C18-B533-BAD79F7A45BB}" sibTransId="{1CBD9589-1552-4E10-B10F-375B56BFFC66}"/>
    <dgm:cxn modelId="{A541071C-41F1-494E-97B6-1F383FF55F85}" type="presOf" srcId="{EE0EA934-F929-48F6-B99C-E0B0F58A03B7}" destId="{5A4BB97E-90DC-49A0-9C6B-F6441A1A1D36}" srcOrd="0" destOrd="0" presId="urn:microsoft.com/office/officeart/2005/8/layout/hierarchy1"/>
    <dgm:cxn modelId="{B6C31080-4411-4022-8182-B6985D86B356}" type="presOf" srcId="{F4DEC8B3-A712-4FC6-AA6F-41E30125C338}" destId="{FB19DEF0-F41A-4EB0-A817-30C78510AFF5}" srcOrd="0" destOrd="0" presId="urn:microsoft.com/office/officeart/2005/8/layout/hierarchy1"/>
    <dgm:cxn modelId="{72629A0E-5F35-4515-B6A8-4B3F2C8AE7C4}" type="presOf" srcId="{12DAA5A8-69AC-488A-8DDA-26617479EC6D}" destId="{E5787DBD-E9C8-46A6-A7EA-F8CE325AAE94}" srcOrd="0" destOrd="0" presId="urn:microsoft.com/office/officeart/2005/8/layout/hierarchy1"/>
    <dgm:cxn modelId="{3EB5694D-B673-4B5A-B603-E4B695C7D6EA}" srcId="{F63FAE30-472E-4EE8-8B9D-91A1C2AF8B49}" destId="{FA4DC79D-36EE-4A11-923D-5DF95B2077F1}" srcOrd="0" destOrd="0" parTransId="{921AFFD3-7830-4D03-87AF-FA404988CCAB}" sibTransId="{4DAD04EB-8150-4A52-B375-DE2CEBF20E36}"/>
    <dgm:cxn modelId="{988E0FF4-BF9E-4E08-B70B-921DE03CE589}" type="presOf" srcId="{E4881263-510E-424A-8286-D8A4FC40BFC1}" destId="{182581AB-CB55-49D1-9A54-AC3F233374C3}" srcOrd="0" destOrd="0" presId="urn:microsoft.com/office/officeart/2005/8/layout/hierarchy1"/>
    <dgm:cxn modelId="{71BE736F-D08E-490D-9496-608F345AB5FF}" type="presOf" srcId="{FA4DC79D-36EE-4A11-923D-5DF95B2077F1}" destId="{58FD5F72-8CAC-4BD2-B8BE-7515D1D70844}" srcOrd="0" destOrd="0" presId="urn:microsoft.com/office/officeart/2005/8/layout/hierarchy1"/>
    <dgm:cxn modelId="{C2C2F00A-4295-4229-BFCF-C954B342DB9E}" type="presOf" srcId="{B54404AB-0DE2-44C1-B168-D274DD3255B8}" destId="{7B2342EE-96A8-468E-A25B-E6C0D68159C6}" srcOrd="0" destOrd="0" presId="urn:microsoft.com/office/officeart/2005/8/layout/hierarchy1"/>
    <dgm:cxn modelId="{20F5D55D-E45B-48DD-B86F-1EA1FBF7F919}" type="presOf" srcId="{CA18086C-017C-4A72-8C7B-79F84AF96524}" destId="{260160D0-EC9E-40AA-86D9-38161B9C96AB}" srcOrd="0" destOrd="0" presId="urn:microsoft.com/office/officeart/2005/8/layout/hierarchy1"/>
    <dgm:cxn modelId="{72994981-B86D-4B27-AEE7-592C72299E61}" srcId="{73357984-1832-413C-BB66-22BB1EB4E928}" destId="{CBDF9F2D-D3B0-422B-AC54-327158651EF4}" srcOrd="2" destOrd="0" parTransId="{7CF47441-FDB8-4714-80D5-91B2F4E29F88}" sibTransId="{7115E852-918A-4371-9B1E-2DF396EBD904}"/>
    <dgm:cxn modelId="{4B4FCB13-F005-4B8D-B9FA-677554550C79}" type="presOf" srcId="{6EC27DDC-6E90-4741-993A-CD63576628EA}" destId="{61DB5226-B628-40CC-A8D8-4B55CFE877ED}" srcOrd="0" destOrd="0" presId="urn:microsoft.com/office/officeart/2005/8/layout/hierarchy1"/>
    <dgm:cxn modelId="{4D37B615-30CA-4B4F-8516-FB6ED51212E6}" type="presOf" srcId="{8D61ABF7-6213-475C-97E9-5181CA801542}" destId="{281FE04E-F1CB-4218-96F6-4406305A47DF}" srcOrd="0" destOrd="0" presId="urn:microsoft.com/office/officeart/2005/8/layout/hierarchy1"/>
    <dgm:cxn modelId="{626554AB-BEFA-47EB-A8F8-A0BB1F835C0A}" type="presOf" srcId="{4926F547-1A4E-41FC-9C08-BF35EA97E14F}" destId="{4C53981C-83CA-4565-96A6-4A9DA91C1A46}" srcOrd="0" destOrd="0" presId="urn:microsoft.com/office/officeart/2005/8/layout/hierarchy1"/>
    <dgm:cxn modelId="{543AABA7-FADF-4456-8304-19AEE8A373B3}" type="presOf" srcId="{921AFFD3-7830-4D03-87AF-FA404988CCAB}" destId="{89FB02FA-717E-4A09-9634-A64A557D1371}" srcOrd="0" destOrd="0" presId="urn:microsoft.com/office/officeart/2005/8/layout/hierarchy1"/>
    <dgm:cxn modelId="{2273E7D4-DE45-4AE5-89F3-5C793C63C056}" srcId="{E9161E62-EFCD-4C67-A14D-F9E259A050C5}" destId="{EA2CD3F3-1618-4A72-9D58-C51524619FD2}" srcOrd="1" destOrd="0" parTransId="{12DAA5A8-69AC-488A-8DDA-26617479EC6D}" sibTransId="{43B0BC1F-82F4-458C-8C49-EB5070504EAC}"/>
    <dgm:cxn modelId="{59359451-30C9-43AD-832A-B54B5C6152F4}" type="presOf" srcId="{EE3B01F0-74F8-4FBE-8A8A-D12B2DF336EA}" destId="{EB171B78-285F-464B-8DB9-CED95B0E8139}" srcOrd="0" destOrd="0" presId="urn:microsoft.com/office/officeart/2005/8/layout/hierarchy1"/>
    <dgm:cxn modelId="{FC53AFBD-01D6-4D0B-B94D-027F23C35DCC}" type="presOf" srcId="{BBD11488-C0CB-4DB3-944A-03FD27499648}" destId="{1B1B05F8-EF54-4C47-92B2-0F640B49C62E}" srcOrd="0" destOrd="0" presId="urn:microsoft.com/office/officeart/2005/8/layout/hierarchy1"/>
    <dgm:cxn modelId="{4CBE6E2A-06A2-46A4-A94C-64A1769E38A1}" srcId="{E9161E62-EFCD-4C67-A14D-F9E259A050C5}" destId="{6411AA02-29C6-4065-83A4-743B4F7D88A3}" srcOrd="0" destOrd="0" parTransId="{4659F2E2-A5BF-4FAF-BE92-F1B843C543A0}" sibTransId="{B6305DDA-0149-4377-9B21-06F5A00CBD2A}"/>
    <dgm:cxn modelId="{AFD673D6-F707-4153-9A48-61549030A731}" type="presOf" srcId="{45219678-EB3C-4951-9B37-F06D119E0D6A}" destId="{9AE982F0-9301-4949-A8A2-837F50423909}" srcOrd="0" destOrd="0" presId="urn:microsoft.com/office/officeart/2005/8/layout/hierarchy1"/>
    <dgm:cxn modelId="{FA3C6706-D871-423B-975F-50FC2F1F26AF}" type="presOf" srcId="{1382AD27-A542-4F07-BCE2-F2A99B257DA4}" destId="{4BC883CF-4F15-4C66-8D4B-BFFA79EB2D12}" srcOrd="0" destOrd="0" presId="urn:microsoft.com/office/officeart/2005/8/layout/hierarchy1"/>
    <dgm:cxn modelId="{1B0075C0-0A06-44E0-810D-953394129A19}" type="presOf" srcId="{86028556-4FFF-48B5-8CAE-9759EE088822}" destId="{41C956A9-E8A7-4DCB-9FF5-8C441D121B2D}" srcOrd="0" destOrd="0" presId="urn:microsoft.com/office/officeart/2005/8/layout/hierarchy1"/>
    <dgm:cxn modelId="{6EC6E2E2-91A4-40FA-A363-6222046AF8CE}" srcId="{73357984-1832-413C-BB66-22BB1EB4E928}" destId="{626C9E49-F24A-4A78-8E8B-D207A2038DB8}" srcOrd="1" destOrd="0" parTransId="{E4881263-510E-424A-8286-D8A4FC40BFC1}" sibTransId="{5AE4487A-D6CA-4B0C-91D1-87E00813C428}"/>
    <dgm:cxn modelId="{E84D4092-A4C2-4F2B-A810-1AB8615FF26C}" srcId="{ED463DD4-7D20-4E5D-B548-030CF705B022}" destId="{4926F547-1A4E-41FC-9C08-BF35EA97E14F}" srcOrd="0" destOrd="0" parTransId="{EE0EA934-F929-48F6-B99C-E0B0F58A03B7}" sibTransId="{79C23812-42B9-49A1-911E-799DF4451338}"/>
    <dgm:cxn modelId="{79279788-68D1-495E-A631-230B671FB9EB}" type="presOf" srcId="{626C9E49-F24A-4A78-8E8B-D207A2038DB8}" destId="{E0A2DF84-AD05-4A50-80B6-2D0BC0E5F00E}" srcOrd="0" destOrd="0" presId="urn:microsoft.com/office/officeart/2005/8/layout/hierarchy1"/>
    <dgm:cxn modelId="{EE0D0E2D-98B0-43E6-8902-2FEB421E3D6F}" srcId="{FA4DC79D-36EE-4A11-923D-5DF95B2077F1}" destId="{A923A9C9-1FC1-46FE-861A-DA8F02970E8E}" srcOrd="1" destOrd="0" parTransId="{CA18086C-017C-4A72-8C7B-79F84AF96524}" sibTransId="{1B37BCA7-6FAB-408D-9CC8-2A15ABD458F6}"/>
    <dgm:cxn modelId="{A432F6F9-F39B-4A30-8B31-EDE704B0CB20}" type="presOf" srcId="{0F6C631E-BD13-4809-A662-6700CF526C90}" destId="{61CB1518-7A38-4EE3-ADE0-AC9825967E8E}" srcOrd="0" destOrd="0" presId="urn:microsoft.com/office/officeart/2005/8/layout/hierarchy1"/>
    <dgm:cxn modelId="{E9CECD73-C91B-4A8A-853B-F134988A218A}" type="presOf" srcId="{17B5C0A0-D531-44AC-A177-0C043CFF219C}" destId="{FC3A2D00-90E0-414D-B5E9-D87216472EE1}" srcOrd="0" destOrd="0" presId="urn:microsoft.com/office/officeart/2005/8/layout/hierarchy1"/>
    <dgm:cxn modelId="{91A24788-4624-4B3B-8FBE-7B38EAF23516}" type="presOf" srcId="{A923A9C9-1FC1-46FE-861A-DA8F02970E8E}" destId="{16EC7F00-FA0A-4118-82AD-7D130C165E49}" srcOrd="0" destOrd="0" presId="urn:microsoft.com/office/officeart/2005/8/layout/hierarchy1"/>
    <dgm:cxn modelId="{95CC3B56-65F7-4BCB-9066-7322BA89CCD6}" type="presOf" srcId="{6896AAB7-7822-468D-B24E-4D222B781230}" destId="{006E67B9-338A-4F85-8D12-4FD5CD5FC09F}" srcOrd="0" destOrd="0" presId="urn:microsoft.com/office/officeart/2005/8/layout/hierarchy1"/>
    <dgm:cxn modelId="{6B824D33-640E-46DA-AD02-F650475DB0E2}" type="presOf" srcId="{6411AA02-29C6-4065-83A4-743B4F7D88A3}" destId="{0AC1592A-5CE6-4606-945A-83CED06385FC}" srcOrd="0" destOrd="0" presId="urn:microsoft.com/office/officeart/2005/8/layout/hierarchy1"/>
    <dgm:cxn modelId="{6A273ADA-E681-43D2-833E-C1961A3260E7}" type="presOf" srcId="{CBDF9F2D-D3B0-422B-AC54-327158651EF4}" destId="{C3C9AEF7-F11B-4CCF-BA2F-EF878113C3C6}" srcOrd="0" destOrd="0" presId="urn:microsoft.com/office/officeart/2005/8/layout/hierarchy1"/>
    <dgm:cxn modelId="{B8561181-D6EA-465E-9C09-5CA01D109696}" srcId="{17B5C0A0-D531-44AC-A177-0C043CFF219C}" destId="{8D61ABF7-6213-475C-97E9-5181CA801542}" srcOrd="1" destOrd="0" parTransId="{1382AD27-A542-4F07-BCE2-F2A99B257DA4}" sibTransId="{DEB8E00C-4BDA-4AA9-89FE-19342CBEC29C}"/>
    <dgm:cxn modelId="{3462569B-324B-4B58-AC8D-ED45B7CE62F0}" type="presOf" srcId="{1C78C33E-08F1-488C-81FC-2E43A49F0EA0}" destId="{1E1AE535-2778-4A20-93A9-0908509D9F5C}" srcOrd="0" destOrd="0" presId="urn:microsoft.com/office/officeart/2005/8/layout/hierarchy1"/>
    <dgm:cxn modelId="{43706E19-E3C1-486B-8396-0F4D7CA38184}" srcId="{1C78C33E-08F1-488C-81FC-2E43A49F0EA0}" destId="{F63FAE30-472E-4EE8-8B9D-91A1C2AF8B49}" srcOrd="0" destOrd="0" parTransId="{60F42BD2-8F7E-4E44-B0B1-CD01C7A8560F}" sibTransId="{5431CA94-A30D-4C07-A066-FD03A3B48A56}"/>
    <dgm:cxn modelId="{6645F744-EA71-4D57-9CCE-6751FF4A5898}" type="presOf" srcId="{F63FAE30-472E-4EE8-8B9D-91A1C2AF8B49}" destId="{BA04E98D-83DF-45B9-84F1-C8ED915ABEB5}" srcOrd="0" destOrd="0" presId="urn:microsoft.com/office/officeart/2005/8/layout/hierarchy1"/>
    <dgm:cxn modelId="{A3E356B3-1ABD-4FC0-B02A-8D6EE2E805A9}" type="presParOf" srcId="{1E1AE535-2778-4A20-93A9-0908509D9F5C}" destId="{1AEB25BB-B9CD-4A56-B05A-C52FFD7A028C}" srcOrd="0" destOrd="0" presId="urn:microsoft.com/office/officeart/2005/8/layout/hierarchy1"/>
    <dgm:cxn modelId="{62007F08-BA2B-43B8-A841-F0EB63FFB79C}" type="presParOf" srcId="{1AEB25BB-B9CD-4A56-B05A-C52FFD7A028C}" destId="{B644B676-53BB-40B0-BA3C-BEE0E12DACF0}" srcOrd="0" destOrd="0" presId="urn:microsoft.com/office/officeart/2005/8/layout/hierarchy1"/>
    <dgm:cxn modelId="{E3D86526-FBED-408A-8521-9F36B61929FA}" type="presParOf" srcId="{B644B676-53BB-40B0-BA3C-BEE0E12DACF0}" destId="{68704EC6-C2FB-4425-83D9-762550493055}" srcOrd="0" destOrd="0" presId="urn:microsoft.com/office/officeart/2005/8/layout/hierarchy1"/>
    <dgm:cxn modelId="{4E6CAA87-AD4D-4CB8-84F7-D76069103F86}" type="presParOf" srcId="{B644B676-53BB-40B0-BA3C-BEE0E12DACF0}" destId="{BA04E98D-83DF-45B9-84F1-C8ED915ABEB5}" srcOrd="1" destOrd="0" presId="urn:microsoft.com/office/officeart/2005/8/layout/hierarchy1"/>
    <dgm:cxn modelId="{303FE5EA-7DD1-45CF-B28C-660CCB0F7940}" type="presParOf" srcId="{1AEB25BB-B9CD-4A56-B05A-C52FFD7A028C}" destId="{0F616C78-F8D5-462F-8E37-D598F2F8A311}" srcOrd="1" destOrd="0" presId="urn:microsoft.com/office/officeart/2005/8/layout/hierarchy1"/>
    <dgm:cxn modelId="{D364B7B8-EA64-42F5-B746-D07882A5D6B5}" type="presParOf" srcId="{0F616C78-F8D5-462F-8E37-D598F2F8A311}" destId="{89FB02FA-717E-4A09-9634-A64A557D1371}" srcOrd="0" destOrd="0" presId="urn:microsoft.com/office/officeart/2005/8/layout/hierarchy1"/>
    <dgm:cxn modelId="{7FECA173-462C-4248-B4EC-DB2BD011AF92}" type="presParOf" srcId="{0F616C78-F8D5-462F-8E37-D598F2F8A311}" destId="{9D9C227F-E1FE-49B0-8E97-2DADED6F365E}" srcOrd="1" destOrd="0" presId="urn:microsoft.com/office/officeart/2005/8/layout/hierarchy1"/>
    <dgm:cxn modelId="{93CC92C9-B083-4465-85F1-67ABB478A502}" type="presParOf" srcId="{9D9C227F-E1FE-49B0-8E97-2DADED6F365E}" destId="{2FBDFFA0-B634-4DB5-90C2-B0217E6E71E5}" srcOrd="0" destOrd="0" presId="urn:microsoft.com/office/officeart/2005/8/layout/hierarchy1"/>
    <dgm:cxn modelId="{460663DD-4C0A-4EC1-A1C7-A44C4E35942A}" type="presParOf" srcId="{2FBDFFA0-B634-4DB5-90C2-B0217E6E71E5}" destId="{718B6D5D-32FF-4ACB-B0E9-AE204945B997}" srcOrd="0" destOrd="0" presId="urn:microsoft.com/office/officeart/2005/8/layout/hierarchy1"/>
    <dgm:cxn modelId="{DDA93FEB-1C6C-45B5-B319-C272973503A9}" type="presParOf" srcId="{2FBDFFA0-B634-4DB5-90C2-B0217E6E71E5}" destId="{58FD5F72-8CAC-4BD2-B8BE-7515D1D70844}" srcOrd="1" destOrd="0" presId="urn:microsoft.com/office/officeart/2005/8/layout/hierarchy1"/>
    <dgm:cxn modelId="{25606093-13B7-45DF-9AA0-D9BC9877F249}" type="presParOf" srcId="{9D9C227F-E1FE-49B0-8E97-2DADED6F365E}" destId="{3C2C25B5-9681-4B9A-8C14-93C30AF7B703}" srcOrd="1" destOrd="0" presId="urn:microsoft.com/office/officeart/2005/8/layout/hierarchy1"/>
    <dgm:cxn modelId="{A1DCEBCD-86EC-4EDF-8C4A-4670D7B28CB2}" type="presParOf" srcId="{3C2C25B5-9681-4B9A-8C14-93C30AF7B703}" destId="{82F485FA-0AF0-418B-AC33-B6F8C8587D3F}" srcOrd="0" destOrd="0" presId="urn:microsoft.com/office/officeart/2005/8/layout/hierarchy1"/>
    <dgm:cxn modelId="{F00CEBE0-FA97-4758-9997-C8D1F8A4AFCE}" type="presParOf" srcId="{3C2C25B5-9681-4B9A-8C14-93C30AF7B703}" destId="{C1059E03-DEF7-4299-AD3B-4A40AB8A7C5C}" srcOrd="1" destOrd="0" presId="urn:microsoft.com/office/officeart/2005/8/layout/hierarchy1"/>
    <dgm:cxn modelId="{0E8CC570-2AAE-4076-A26F-5EDD6D6A9D8C}" type="presParOf" srcId="{C1059E03-DEF7-4299-AD3B-4A40AB8A7C5C}" destId="{AB191355-7E09-4BA9-929D-8EBF47609762}" srcOrd="0" destOrd="0" presId="urn:microsoft.com/office/officeart/2005/8/layout/hierarchy1"/>
    <dgm:cxn modelId="{6239E3F3-16FA-4970-89CB-6305AD2869EF}" type="presParOf" srcId="{AB191355-7E09-4BA9-929D-8EBF47609762}" destId="{5EE533EC-FF29-4B54-BF77-7AEA2C620F12}" srcOrd="0" destOrd="0" presId="urn:microsoft.com/office/officeart/2005/8/layout/hierarchy1"/>
    <dgm:cxn modelId="{2D274B57-BF78-46CB-AD2A-FC0B1D8C0494}" type="presParOf" srcId="{AB191355-7E09-4BA9-929D-8EBF47609762}" destId="{16F6DE2B-9DBC-4CCA-8BAB-32FD4837EDDE}" srcOrd="1" destOrd="0" presId="urn:microsoft.com/office/officeart/2005/8/layout/hierarchy1"/>
    <dgm:cxn modelId="{75CA016D-0FB3-4096-A1D4-D22E6AB89612}" type="presParOf" srcId="{C1059E03-DEF7-4299-AD3B-4A40AB8A7C5C}" destId="{425DE9E9-C6DF-4285-9DD9-58BEDE28BE05}" srcOrd="1" destOrd="0" presId="urn:microsoft.com/office/officeart/2005/8/layout/hierarchy1"/>
    <dgm:cxn modelId="{61171B51-B84A-4FD2-BF86-464949413594}" type="presParOf" srcId="{425DE9E9-C6DF-4285-9DD9-58BEDE28BE05}" destId="{61CB1518-7A38-4EE3-ADE0-AC9825967E8E}" srcOrd="0" destOrd="0" presId="urn:microsoft.com/office/officeart/2005/8/layout/hierarchy1"/>
    <dgm:cxn modelId="{481303A1-B577-40D3-A51F-5E89AD3A8A1E}" type="presParOf" srcId="{425DE9E9-C6DF-4285-9DD9-58BEDE28BE05}" destId="{5AAB2289-EEE5-47C1-ABED-D38185D5F4BF}" srcOrd="1" destOrd="0" presId="urn:microsoft.com/office/officeart/2005/8/layout/hierarchy1"/>
    <dgm:cxn modelId="{8330E8CE-8B7D-4C73-B363-144D0CEF7811}" type="presParOf" srcId="{5AAB2289-EEE5-47C1-ABED-D38185D5F4BF}" destId="{8EEB5F72-3178-4EE8-885F-1B1B728A1CC7}" srcOrd="0" destOrd="0" presId="urn:microsoft.com/office/officeart/2005/8/layout/hierarchy1"/>
    <dgm:cxn modelId="{6AEB1C44-EC51-447C-8AC6-679979CE5113}" type="presParOf" srcId="{8EEB5F72-3178-4EE8-885F-1B1B728A1CC7}" destId="{1B5C909B-ADDE-4EA7-9BF0-AEF9D07E5B1E}" srcOrd="0" destOrd="0" presId="urn:microsoft.com/office/officeart/2005/8/layout/hierarchy1"/>
    <dgm:cxn modelId="{17E91B89-A2B1-46A3-BE53-B934EA20C776}" type="presParOf" srcId="{8EEB5F72-3178-4EE8-885F-1B1B728A1CC7}" destId="{8C1CD845-9056-49F5-A2AC-201BEA97BF97}" srcOrd="1" destOrd="0" presId="urn:microsoft.com/office/officeart/2005/8/layout/hierarchy1"/>
    <dgm:cxn modelId="{9CC7FF4A-65A9-4EA9-A9E7-91B1AC5C999C}" type="presParOf" srcId="{5AAB2289-EEE5-47C1-ABED-D38185D5F4BF}" destId="{3F64FBD5-4478-4E3E-BF25-BF1707EC239B}" srcOrd="1" destOrd="0" presId="urn:microsoft.com/office/officeart/2005/8/layout/hierarchy1"/>
    <dgm:cxn modelId="{9EC353BC-7EDE-46CC-813D-620FCF3F9CE4}" type="presParOf" srcId="{3F64FBD5-4478-4E3E-BF25-BF1707EC239B}" destId="{D2A5E5DC-0CDB-4883-9C3F-402AA342B27F}" srcOrd="0" destOrd="0" presId="urn:microsoft.com/office/officeart/2005/8/layout/hierarchy1"/>
    <dgm:cxn modelId="{D9C47455-3005-422F-97F8-005FBA5D33F4}" type="presParOf" srcId="{3F64FBD5-4478-4E3E-BF25-BF1707EC239B}" destId="{E8965601-8716-4780-8527-4A811DAF5B0B}" srcOrd="1" destOrd="0" presId="urn:microsoft.com/office/officeart/2005/8/layout/hierarchy1"/>
    <dgm:cxn modelId="{5963845F-816C-431D-954F-0A3079BB736B}" type="presParOf" srcId="{E8965601-8716-4780-8527-4A811DAF5B0B}" destId="{9B3EA011-0E89-4718-9D06-AEFCCCFE3103}" srcOrd="0" destOrd="0" presId="urn:microsoft.com/office/officeart/2005/8/layout/hierarchy1"/>
    <dgm:cxn modelId="{C92B86D1-28A8-4837-AB45-8A6048EFE3D8}" type="presParOf" srcId="{9B3EA011-0E89-4718-9D06-AEFCCCFE3103}" destId="{EBF94BB6-C065-40FD-A33E-180068AFB7D1}" srcOrd="0" destOrd="0" presId="urn:microsoft.com/office/officeart/2005/8/layout/hierarchy1"/>
    <dgm:cxn modelId="{000248F2-47F9-4B78-8FA4-905226501DB2}" type="presParOf" srcId="{9B3EA011-0E89-4718-9D06-AEFCCCFE3103}" destId="{0AC1592A-5CE6-4606-945A-83CED06385FC}" srcOrd="1" destOrd="0" presId="urn:microsoft.com/office/officeart/2005/8/layout/hierarchy1"/>
    <dgm:cxn modelId="{0A9C211B-A4CC-4EB8-B9DF-7F796BE5CB94}" type="presParOf" srcId="{E8965601-8716-4780-8527-4A811DAF5B0B}" destId="{17D267FE-C190-4FD9-98C0-CB56181C4D26}" srcOrd="1" destOrd="0" presId="urn:microsoft.com/office/officeart/2005/8/layout/hierarchy1"/>
    <dgm:cxn modelId="{6CB61AA7-BB4D-461E-9487-3040C7BCD1CB}" type="presParOf" srcId="{3F64FBD5-4478-4E3E-BF25-BF1707EC239B}" destId="{E5787DBD-E9C8-46A6-A7EA-F8CE325AAE94}" srcOrd="2" destOrd="0" presId="urn:microsoft.com/office/officeart/2005/8/layout/hierarchy1"/>
    <dgm:cxn modelId="{C9BC614E-C946-4A26-A07D-F24111804D7D}" type="presParOf" srcId="{3F64FBD5-4478-4E3E-BF25-BF1707EC239B}" destId="{EE03B4FE-1D4B-4915-A76C-9A52AE082A6C}" srcOrd="3" destOrd="0" presId="urn:microsoft.com/office/officeart/2005/8/layout/hierarchy1"/>
    <dgm:cxn modelId="{2B6BC19D-0323-4631-89BA-C36816E0FBB6}" type="presParOf" srcId="{EE03B4FE-1D4B-4915-A76C-9A52AE082A6C}" destId="{B5E9A385-FED6-4ACC-B314-78EF0EB9DC20}" srcOrd="0" destOrd="0" presId="urn:microsoft.com/office/officeart/2005/8/layout/hierarchy1"/>
    <dgm:cxn modelId="{FF477596-7952-4B88-91C7-A7DD1B76475E}" type="presParOf" srcId="{B5E9A385-FED6-4ACC-B314-78EF0EB9DC20}" destId="{056049B6-0933-4BAF-B9A4-B9999C7DA688}" srcOrd="0" destOrd="0" presId="urn:microsoft.com/office/officeart/2005/8/layout/hierarchy1"/>
    <dgm:cxn modelId="{51B451AF-17EA-4B28-A68F-33EC5E0F7373}" type="presParOf" srcId="{B5E9A385-FED6-4ACC-B314-78EF0EB9DC20}" destId="{15C5C995-99E0-47AE-BF23-698E1ADEF39C}" srcOrd="1" destOrd="0" presId="urn:microsoft.com/office/officeart/2005/8/layout/hierarchy1"/>
    <dgm:cxn modelId="{D8889915-885A-49EC-BA15-638E8741E2C6}" type="presParOf" srcId="{EE03B4FE-1D4B-4915-A76C-9A52AE082A6C}" destId="{A3E9FE30-1BEF-4D5D-A081-32B799B76F2A}" srcOrd="1" destOrd="0" presId="urn:microsoft.com/office/officeart/2005/8/layout/hierarchy1"/>
    <dgm:cxn modelId="{D842E449-210B-48AE-8C37-F9C190E2A092}" type="presParOf" srcId="{3F64FBD5-4478-4E3E-BF25-BF1707EC239B}" destId="{B6975468-A9DF-4A6A-B13A-DD56E8E5A002}" srcOrd="4" destOrd="0" presId="urn:microsoft.com/office/officeart/2005/8/layout/hierarchy1"/>
    <dgm:cxn modelId="{5A33F782-F604-4A96-B227-B02E741C2C83}" type="presParOf" srcId="{3F64FBD5-4478-4E3E-BF25-BF1707EC239B}" destId="{FA8F8468-36D9-4874-8286-42007FDA4766}" srcOrd="5" destOrd="0" presId="urn:microsoft.com/office/officeart/2005/8/layout/hierarchy1"/>
    <dgm:cxn modelId="{8977110E-D6AD-4006-B774-88046D6D2B02}" type="presParOf" srcId="{FA8F8468-36D9-4874-8286-42007FDA4766}" destId="{9243C870-7710-4EAF-AA3E-FC9A5E171F7C}" srcOrd="0" destOrd="0" presId="urn:microsoft.com/office/officeart/2005/8/layout/hierarchy1"/>
    <dgm:cxn modelId="{EADF91F5-C54A-4CD1-A1F9-322B9C3EC88B}" type="presParOf" srcId="{9243C870-7710-4EAF-AA3E-FC9A5E171F7C}" destId="{B7663A87-0007-4305-A250-DF3F3A62E802}" srcOrd="0" destOrd="0" presId="urn:microsoft.com/office/officeart/2005/8/layout/hierarchy1"/>
    <dgm:cxn modelId="{F28FF9A1-ACD0-4724-9B77-6C096CEA3FAF}" type="presParOf" srcId="{9243C870-7710-4EAF-AA3E-FC9A5E171F7C}" destId="{B6B9A001-C619-4F2E-AD9A-58EB2B463803}" srcOrd="1" destOrd="0" presId="urn:microsoft.com/office/officeart/2005/8/layout/hierarchy1"/>
    <dgm:cxn modelId="{C69A3861-FB2C-4560-873A-EFC8383EB7B4}" type="presParOf" srcId="{FA8F8468-36D9-4874-8286-42007FDA4766}" destId="{D02EF374-7B46-4F51-BCA1-E62E7F4790E7}" srcOrd="1" destOrd="0" presId="urn:microsoft.com/office/officeart/2005/8/layout/hierarchy1"/>
    <dgm:cxn modelId="{05AE2FE8-BF69-4607-AEBD-6AA02DAAD162}" type="presParOf" srcId="{D02EF374-7B46-4F51-BCA1-E62E7F4790E7}" destId="{5A4BB97E-90DC-49A0-9C6B-F6441A1A1D36}" srcOrd="0" destOrd="0" presId="urn:microsoft.com/office/officeart/2005/8/layout/hierarchy1"/>
    <dgm:cxn modelId="{BC121983-5F97-40C0-8FF3-5465411AC438}" type="presParOf" srcId="{D02EF374-7B46-4F51-BCA1-E62E7F4790E7}" destId="{B4D7B5F4-BBF4-48CA-B931-42EDF782DC7A}" srcOrd="1" destOrd="0" presId="urn:microsoft.com/office/officeart/2005/8/layout/hierarchy1"/>
    <dgm:cxn modelId="{9606EED6-7D78-4570-9D50-C5751EB19564}" type="presParOf" srcId="{B4D7B5F4-BBF4-48CA-B931-42EDF782DC7A}" destId="{518BB0E8-91FA-4DE7-A615-79B46239E1B8}" srcOrd="0" destOrd="0" presId="urn:microsoft.com/office/officeart/2005/8/layout/hierarchy1"/>
    <dgm:cxn modelId="{68AE0540-AF3C-4D80-9F95-DFA2C203661D}" type="presParOf" srcId="{518BB0E8-91FA-4DE7-A615-79B46239E1B8}" destId="{6245D3D7-81CC-4214-BEC5-DD33D82B2C6E}" srcOrd="0" destOrd="0" presId="urn:microsoft.com/office/officeart/2005/8/layout/hierarchy1"/>
    <dgm:cxn modelId="{8477736E-F51D-4D47-A7D2-587E3088B042}" type="presParOf" srcId="{518BB0E8-91FA-4DE7-A615-79B46239E1B8}" destId="{4C53981C-83CA-4565-96A6-4A9DA91C1A46}" srcOrd="1" destOrd="0" presId="urn:microsoft.com/office/officeart/2005/8/layout/hierarchy1"/>
    <dgm:cxn modelId="{C0831BCF-9370-4396-94B2-5CA3574311C0}" type="presParOf" srcId="{B4D7B5F4-BBF4-48CA-B931-42EDF782DC7A}" destId="{F4A3A24F-E2BA-4CBD-B277-7A36A9F63769}" srcOrd="1" destOrd="0" presId="urn:microsoft.com/office/officeart/2005/8/layout/hierarchy1"/>
    <dgm:cxn modelId="{7CFD8945-3700-4610-9207-8CD324672280}" type="presParOf" srcId="{425DE9E9-C6DF-4285-9DD9-58BEDE28BE05}" destId="{182581AB-CB55-49D1-9A54-AC3F233374C3}" srcOrd="2" destOrd="0" presId="urn:microsoft.com/office/officeart/2005/8/layout/hierarchy1"/>
    <dgm:cxn modelId="{71879EF0-5086-4A42-BAA7-1A789922CCD5}" type="presParOf" srcId="{425DE9E9-C6DF-4285-9DD9-58BEDE28BE05}" destId="{93C1E501-0C5B-40DF-9BF0-56F416B49336}" srcOrd="3" destOrd="0" presId="urn:microsoft.com/office/officeart/2005/8/layout/hierarchy1"/>
    <dgm:cxn modelId="{4F7648E5-0885-45D8-A5B1-AFCDB15BC2A9}" type="presParOf" srcId="{93C1E501-0C5B-40DF-9BF0-56F416B49336}" destId="{9BB822D9-B996-49E3-B3AF-16EADE27346C}" srcOrd="0" destOrd="0" presId="urn:microsoft.com/office/officeart/2005/8/layout/hierarchy1"/>
    <dgm:cxn modelId="{A2B107B6-3097-4746-BBF1-440A420D8306}" type="presParOf" srcId="{9BB822D9-B996-49E3-B3AF-16EADE27346C}" destId="{EA40EA4F-D325-49FB-AD3A-626BC728E72F}" srcOrd="0" destOrd="0" presId="urn:microsoft.com/office/officeart/2005/8/layout/hierarchy1"/>
    <dgm:cxn modelId="{86EAAF38-3E76-447D-B96D-1FD9DEBE4C9F}" type="presParOf" srcId="{9BB822D9-B996-49E3-B3AF-16EADE27346C}" destId="{E0A2DF84-AD05-4A50-80B6-2D0BC0E5F00E}" srcOrd="1" destOrd="0" presId="urn:microsoft.com/office/officeart/2005/8/layout/hierarchy1"/>
    <dgm:cxn modelId="{D6438810-43CC-4A02-9D9C-99447A0B21FA}" type="presParOf" srcId="{93C1E501-0C5B-40DF-9BF0-56F416B49336}" destId="{287E7DC6-B095-419A-AECE-1B270DEBE00F}" srcOrd="1" destOrd="0" presId="urn:microsoft.com/office/officeart/2005/8/layout/hierarchy1"/>
    <dgm:cxn modelId="{D1390D48-A9CB-4D9C-B350-5233A64E578B}" type="presParOf" srcId="{287E7DC6-B095-419A-AECE-1B270DEBE00F}" destId="{FB19DEF0-F41A-4EB0-A817-30C78510AFF5}" srcOrd="0" destOrd="0" presId="urn:microsoft.com/office/officeart/2005/8/layout/hierarchy1"/>
    <dgm:cxn modelId="{E32A42BD-37EA-4A7F-A54E-63E0BD7DBE9E}" type="presParOf" srcId="{287E7DC6-B095-419A-AECE-1B270DEBE00F}" destId="{3831BECF-E8D9-45AF-B33C-843E8197AA5A}" srcOrd="1" destOrd="0" presId="urn:microsoft.com/office/officeart/2005/8/layout/hierarchy1"/>
    <dgm:cxn modelId="{0E40C405-38E4-4BCA-B544-BFEAA1A1D6F4}" type="presParOf" srcId="{3831BECF-E8D9-45AF-B33C-843E8197AA5A}" destId="{A5BD2443-8DDC-4EBA-83E0-A1B1BEE46C5C}" srcOrd="0" destOrd="0" presId="urn:microsoft.com/office/officeart/2005/8/layout/hierarchy1"/>
    <dgm:cxn modelId="{9DC0ACA1-85DA-4C4E-A2D5-7B564201FF09}" type="presParOf" srcId="{A5BD2443-8DDC-4EBA-83E0-A1B1BEE46C5C}" destId="{CF46202A-E391-4E40-A4E6-93D00811F961}" srcOrd="0" destOrd="0" presId="urn:microsoft.com/office/officeart/2005/8/layout/hierarchy1"/>
    <dgm:cxn modelId="{707D55C6-B617-49AC-A73B-1B30D349F74F}" type="presParOf" srcId="{A5BD2443-8DDC-4EBA-83E0-A1B1BEE46C5C}" destId="{006E67B9-338A-4F85-8D12-4FD5CD5FC09F}" srcOrd="1" destOrd="0" presId="urn:microsoft.com/office/officeart/2005/8/layout/hierarchy1"/>
    <dgm:cxn modelId="{8E052DE5-789E-4352-BCCE-6C42E3D74E9E}" type="presParOf" srcId="{3831BECF-E8D9-45AF-B33C-843E8197AA5A}" destId="{9FF9988D-EBD6-4D10-A1EB-919ECA45ACE9}" srcOrd="1" destOrd="0" presId="urn:microsoft.com/office/officeart/2005/8/layout/hierarchy1"/>
    <dgm:cxn modelId="{CC96CD07-CDC1-4BCD-9393-C778739FD26B}" type="presParOf" srcId="{287E7DC6-B095-419A-AECE-1B270DEBE00F}" destId="{41C956A9-E8A7-4DCB-9FF5-8C441D121B2D}" srcOrd="2" destOrd="0" presId="urn:microsoft.com/office/officeart/2005/8/layout/hierarchy1"/>
    <dgm:cxn modelId="{423DE38D-7F6C-4006-BE36-646C0F88821A}" type="presParOf" srcId="{287E7DC6-B095-419A-AECE-1B270DEBE00F}" destId="{9FB4157E-E362-4256-9C01-35E887C78E85}" srcOrd="3" destOrd="0" presId="urn:microsoft.com/office/officeart/2005/8/layout/hierarchy1"/>
    <dgm:cxn modelId="{0BEE30C2-37AD-4965-BF6F-B196FE401CEE}" type="presParOf" srcId="{9FB4157E-E362-4256-9C01-35E887C78E85}" destId="{BB6193D8-4408-4D47-88EF-11F05661CF0B}" srcOrd="0" destOrd="0" presId="urn:microsoft.com/office/officeart/2005/8/layout/hierarchy1"/>
    <dgm:cxn modelId="{8842FAA5-79CF-433A-8E31-8E9C9525B6CE}" type="presParOf" srcId="{BB6193D8-4408-4D47-88EF-11F05661CF0B}" destId="{C641775A-E752-4C46-91E4-3CF44FAA7D78}" srcOrd="0" destOrd="0" presId="urn:microsoft.com/office/officeart/2005/8/layout/hierarchy1"/>
    <dgm:cxn modelId="{6019BDEF-944C-4BB0-8543-DDACE1BEF627}" type="presParOf" srcId="{BB6193D8-4408-4D47-88EF-11F05661CF0B}" destId="{1B1B05F8-EF54-4C47-92B2-0F640B49C62E}" srcOrd="1" destOrd="0" presId="urn:microsoft.com/office/officeart/2005/8/layout/hierarchy1"/>
    <dgm:cxn modelId="{97040344-C1A2-4AF1-8470-4CD03FBE2819}" type="presParOf" srcId="{9FB4157E-E362-4256-9C01-35E887C78E85}" destId="{86506283-67F0-4471-B38D-99548153524A}" srcOrd="1" destOrd="0" presId="urn:microsoft.com/office/officeart/2005/8/layout/hierarchy1"/>
    <dgm:cxn modelId="{3E24827A-CBAD-492C-8007-1E31A86F9E52}" type="presParOf" srcId="{425DE9E9-C6DF-4285-9DD9-58BEDE28BE05}" destId="{D6B06F95-892A-4363-BCBC-9A1C2B1EA036}" srcOrd="4" destOrd="0" presId="urn:microsoft.com/office/officeart/2005/8/layout/hierarchy1"/>
    <dgm:cxn modelId="{DBD14C63-523B-4BE4-8B91-92143BEB4BD2}" type="presParOf" srcId="{425DE9E9-C6DF-4285-9DD9-58BEDE28BE05}" destId="{A23D0261-4D0B-4B8D-8AA8-AAFA07B14E25}" srcOrd="5" destOrd="0" presId="urn:microsoft.com/office/officeart/2005/8/layout/hierarchy1"/>
    <dgm:cxn modelId="{B21C6721-3368-4116-94C6-1DC5C0005D2C}" type="presParOf" srcId="{A23D0261-4D0B-4B8D-8AA8-AAFA07B14E25}" destId="{DCE96F0B-2B41-403E-9F2D-95922257403B}" srcOrd="0" destOrd="0" presId="urn:microsoft.com/office/officeart/2005/8/layout/hierarchy1"/>
    <dgm:cxn modelId="{3EC577E8-B6CA-43B9-8CA4-0DA60711317A}" type="presParOf" srcId="{DCE96F0B-2B41-403E-9F2D-95922257403B}" destId="{3AAAEB19-4B76-4AB2-A5BA-DD2C4D9541F8}" srcOrd="0" destOrd="0" presId="urn:microsoft.com/office/officeart/2005/8/layout/hierarchy1"/>
    <dgm:cxn modelId="{87B50E52-3D18-422C-A059-76CF87AE4CCA}" type="presParOf" srcId="{DCE96F0B-2B41-403E-9F2D-95922257403B}" destId="{C3C9AEF7-F11B-4CCF-BA2F-EF878113C3C6}" srcOrd="1" destOrd="0" presId="urn:microsoft.com/office/officeart/2005/8/layout/hierarchy1"/>
    <dgm:cxn modelId="{57300D27-AC31-41C3-8D06-48B5BE2A22FF}" type="presParOf" srcId="{A23D0261-4D0B-4B8D-8AA8-AAFA07B14E25}" destId="{25BC3D9F-A272-4C71-983C-04C56C82E995}" srcOrd="1" destOrd="0" presId="urn:microsoft.com/office/officeart/2005/8/layout/hierarchy1"/>
    <dgm:cxn modelId="{FD054896-D523-48F4-B9CF-27488075A9C9}" type="presParOf" srcId="{425DE9E9-C6DF-4285-9DD9-58BEDE28BE05}" destId="{7B2342EE-96A8-468E-A25B-E6C0D68159C6}" srcOrd="6" destOrd="0" presId="urn:microsoft.com/office/officeart/2005/8/layout/hierarchy1"/>
    <dgm:cxn modelId="{8BC06D5E-B518-45C0-8B45-0AF5FFD63708}" type="presParOf" srcId="{425DE9E9-C6DF-4285-9DD9-58BEDE28BE05}" destId="{E4C080F2-51DA-4228-ACBC-A2A8AD320F08}" srcOrd="7" destOrd="0" presId="urn:microsoft.com/office/officeart/2005/8/layout/hierarchy1"/>
    <dgm:cxn modelId="{24953ADF-ABE3-4F30-A9F6-392A81A9639A}" type="presParOf" srcId="{E4C080F2-51DA-4228-ACBC-A2A8AD320F08}" destId="{F9C57523-454E-41BC-A04C-82A08545BC6B}" srcOrd="0" destOrd="0" presId="urn:microsoft.com/office/officeart/2005/8/layout/hierarchy1"/>
    <dgm:cxn modelId="{98949C1D-13B8-47AF-BD3B-55340F428141}" type="presParOf" srcId="{F9C57523-454E-41BC-A04C-82A08545BC6B}" destId="{3DC64828-0F88-4599-8320-E9491BD98FBA}" srcOrd="0" destOrd="0" presId="urn:microsoft.com/office/officeart/2005/8/layout/hierarchy1"/>
    <dgm:cxn modelId="{37A02741-F5AF-4C0B-ABA5-F97AE0292E69}" type="presParOf" srcId="{F9C57523-454E-41BC-A04C-82A08545BC6B}" destId="{A74AADF9-191B-458E-9F3F-6DE116605D07}" srcOrd="1" destOrd="0" presId="urn:microsoft.com/office/officeart/2005/8/layout/hierarchy1"/>
    <dgm:cxn modelId="{FB171E0C-EC4C-4D1F-B42A-8671D64D5229}" type="presParOf" srcId="{E4C080F2-51DA-4228-ACBC-A2A8AD320F08}" destId="{611ACC25-A30D-4782-9070-6FF7A4D61E16}" srcOrd="1" destOrd="0" presId="urn:microsoft.com/office/officeart/2005/8/layout/hierarchy1"/>
    <dgm:cxn modelId="{CE581766-8C7E-4C2F-AD31-EBB39F3C1D36}" type="presParOf" srcId="{3C2C25B5-9681-4B9A-8C14-93C30AF7B703}" destId="{260160D0-EC9E-40AA-86D9-38161B9C96AB}" srcOrd="2" destOrd="0" presId="urn:microsoft.com/office/officeart/2005/8/layout/hierarchy1"/>
    <dgm:cxn modelId="{7A04C6E8-292A-494E-B17D-A426E57A7867}" type="presParOf" srcId="{3C2C25B5-9681-4B9A-8C14-93C30AF7B703}" destId="{2FDDDEF2-8547-4679-B54A-2D19E300FB7F}" srcOrd="3" destOrd="0" presId="urn:microsoft.com/office/officeart/2005/8/layout/hierarchy1"/>
    <dgm:cxn modelId="{D2A654B5-2FBD-4C6A-9A0F-7830E1258934}" type="presParOf" srcId="{2FDDDEF2-8547-4679-B54A-2D19E300FB7F}" destId="{5CA0AB9B-F369-44DB-BCE3-E317AC7B3FE9}" srcOrd="0" destOrd="0" presId="urn:microsoft.com/office/officeart/2005/8/layout/hierarchy1"/>
    <dgm:cxn modelId="{AEACB7A8-E424-44D8-A36E-7CBB6E808972}" type="presParOf" srcId="{5CA0AB9B-F369-44DB-BCE3-E317AC7B3FE9}" destId="{CD0F44DC-AB44-45F9-95C5-BA934059F5E5}" srcOrd="0" destOrd="0" presId="urn:microsoft.com/office/officeart/2005/8/layout/hierarchy1"/>
    <dgm:cxn modelId="{9DB43C76-D869-4541-9BAE-153D1DE0A39F}" type="presParOf" srcId="{5CA0AB9B-F369-44DB-BCE3-E317AC7B3FE9}" destId="{16EC7F00-FA0A-4118-82AD-7D130C165E49}" srcOrd="1" destOrd="0" presId="urn:microsoft.com/office/officeart/2005/8/layout/hierarchy1"/>
    <dgm:cxn modelId="{3B4413A9-84C8-4803-AD78-5CCFF8F262F2}" type="presParOf" srcId="{2FDDDEF2-8547-4679-B54A-2D19E300FB7F}" destId="{CA3163E7-0FDB-49DA-90B6-C905FD8476DA}" srcOrd="1" destOrd="0" presId="urn:microsoft.com/office/officeart/2005/8/layout/hierarchy1"/>
    <dgm:cxn modelId="{7F826E76-DDFC-4491-9DC9-359585B1208A}" type="presParOf" srcId="{0F616C78-F8D5-462F-8E37-D598F2F8A311}" destId="{61DB5226-B628-40CC-A8D8-4B55CFE877ED}" srcOrd="2" destOrd="0" presId="urn:microsoft.com/office/officeart/2005/8/layout/hierarchy1"/>
    <dgm:cxn modelId="{305AC6F1-CF84-4265-B794-42128E678AA4}" type="presParOf" srcId="{0F616C78-F8D5-462F-8E37-D598F2F8A311}" destId="{71EE2115-E841-4490-A17A-D43186ED892E}" srcOrd="3" destOrd="0" presId="urn:microsoft.com/office/officeart/2005/8/layout/hierarchy1"/>
    <dgm:cxn modelId="{5B65E0F7-801B-4651-8440-F403E01FE20E}" type="presParOf" srcId="{71EE2115-E841-4490-A17A-D43186ED892E}" destId="{27FF4ED4-4B3B-4C87-B211-3963EB86B695}" srcOrd="0" destOrd="0" presId="urn:microsoft.com/office/officeart/2005/8/layout/hierarchy1"/>
    <dgm:cxn modelId="{7A52DE37-BE8B-4AF8-A5C2-78CFFADC4B0B}" type="presParOf" srcId="{27FF4ED4-4B3B-4C87-B211-3963EB86B695}" destId="{83F555DA-89AF-4355-8389-F9C9017E438B}" srcOrd="0" destOrd="0" presId="urn:microsoft.com/office/officeart/2005/8/layout/hierarchy1"/>
    <dgm:cxn modelId="{2C668A83-0926-411D-92E3-876D80FEA5BD}" type="presParOf" srcId="{27FF4ED4-4B3B-4C87-B211-3963EB86B695}" destId="{FC3A2D00-90E0-414D-B5E9-D87216472EE1}" srcOrd="1" destOrd="0" presId="urn:microsoft.com/office/officeart/2005/8/layout/hierarchy1"/>
    <dgm:cxn modelId="{01B62225-9FAD-466B-A881-454D2D304390}" type="presParOf" srcId="{71EE2115-E841-4490-A17A-D43186ED892E}" destId="{C2F2744E-10BC-4177-955C-61139A6A0576}" srcOrd="1" destOrd="0" presId="urn:microsoft.com/office/officeart/2005/8/layout/hierarchy1"/>
    <dgm:cxn modelId="{5D32C195-CA6C-4F46-A588-40C5EA8F5CF9}" type="presParOf" srcId="{C2F2744E-10BC-4177-955C-61139A6A0576}" destId="{EB171B78-285F-464B-8DB9-CED95B0E8139}" srcOrd="0" destOrd="0" presId="urn:microsoft.com/office/officeart/2005/8/layout/hierarchy1"/>
    <dgm:cxn modelId="{67E7097D-5DAC-4AD9-BD7F-38B7EDA67498}" type="presParOf" srcId="{C2F2744E-10BC-4177-955C-61139A6A0576}" destId="{7F5FC0C8-A61B-4392-95A7-04DE4AE6333B}" srcOrd="1" destOrd="0" presId="urn:microsoft.com/office/officeart/2005/8/layout/hierarchy1"/>
    <dgm:cxn modelId="{80826D0F-F92B-427C-B151-BADF8AF1DFC3}" type="presParOf" srcId="{7F5FC0C8-A61B-4392-95A7-04DE4AE6333B}" destId="{0E25481F-E2CE-48CD-9A44-E39E8CC55E61}" srcOrd="0" destOrd="0" presId="urn:microsoft.com/office/officeart/2005/8/layout/hierarchy1"/>
    <dgm:cxn modelId="{5DFF9560-5909-4373-9F24-93B15C3B4704}" type="presParOf" srcId="{0E25481F-E2CE-48CD-9A44-E39E8CC55E61}" destId="{23779347-2B76-4F51-BAA5-C9EEAECCF62A}" srcOrd="0" destOrd="0" presId="urn:microsoft.com/office/officeart/2005/8/layout/hierarchy1"/>
    <dgm:cxn modelId="{953E7969-5219-428F-8182-970A259191F6}" type="presParOf" srcId="{0E25481F-E2CE-48CD-9A44-E39E8CC55E61}" destId="{9AE982F0-9301-4949-A8A2-837F50423909}" srcOrd="1" destOrd="0" presId="urn:microsoft.com/office/officeart/2005/8/layout/hierarchy1"/>
    <dgm:cxn modelId="{C4C79B60-AB40-4626-9700-8E34BC89787A}" type="presParOf" srcId="{7F5FC0C8-A61B-4392-95A7-04DE4AE6333B}" destId="{965951B1-77F7-4768-A2CF-263A0E053CA9}" srcOrd="1" destOrd="0" presId="urn:microsoft.com/office/officeart/2005/8/layout/hierarchy1"/>
    <dgm:cxn modelId="{A221E189-7EAE-481C-8F66-ABAC20137210}" type="presParOf" srcId="{C2F2744E-10BC-4177-955C-61139A6A0576}" destId="{4BC883CF-4F15-4C66-8D4B-BFFA79EB2D12}" srcOrd="2" destOrd="0" presId="urn:microsoft.com/office/officeart/2005/8/layout/hierarchy1"/>
    <dgm:cxn modelId="{A3831FE4-FDAB-4C35-936A-58834458CD48}" type="presParOf" srcId="{C2F2744E-10BC-4177-955C-61139A6A0576}" destId="{B028364E-F4DF-49DE-ACB6-CB002D7E76B1}" srcOrd="3" destOrd="0" presId="urn:microsoft.com/office/officeart/2005/8/layout/hierarchy1"/>
    <dgm:cxn modelId="{6EA996FE-CC01-474D-88A3-63BEF0413554}" type="presParOf" srcId="{B028364E-F4DF-49DE-ACB6-CB002D7E76B1}" destId="{C2E9DCCF-8231-4928-91AD-4C0B8D101633}" srcOrd="0" destOrd="0" presId="urn:microsoft.com/office/officeart/2005/8/layout/hierarchy1"/>
    <dgm:cxn modelId="{84606AA3-5C6D-4117-8AF2-D382FB060B18}" type="presParOf" srcId="{C2E9DCCF-8231-4928-91AD-4C0B8D101633}" destId="{08932F14-0720-47AB-8A35-BFF68C57A45C}" srcOrd="0" destOrd="0" presId="urn:microsoft.com/office/officeart/2005/8/layout/hierarchy1"/>
    <dgm:cxn modelId="{EE849DF7-9C8A-4A2C-8E3F-61B94004399D}" type="presParOf" srcId="{C2E9DCCF-8231-4928-91AD-4C0B8D101633}" destId="{281FE04E-F1CB-4218-96F6-4406305A47DF}" srcOrd="1" destOrd="0" presId="urn:microsoft.com/office/officeart/2005/8/layout/hierarchy1"/>
    <dgm:cxn modelId="{C0C1DC86-877B-48DD-86DE-93FA0D2F3DB7}" type="presParOf" srcId="{B028364E-F4DF-49DE-ACB6-CB002D7E76B1}" destId="{B681D954-E6AF-4C3D-B55D-E39F71CA8A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23A15D-F129-4925-8702-5E0F24A38DFC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EB55137F-B945-4377-ADA7-DD7E8FB0596B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Health</a:t>
          </a:r>
        </a:p>
        <a:p>
          <a:r>
            <a:rPr lang="en-US" b="1" dirty="0" smtClean="0">
              <a:solidFill>
                <a:schemeClr val="bg1"/>
              </a:solidFill>
            </a:rPr>
            <a:t>Alliance</a:t>
          </a:r>
          <a:endParaRPr lang="en-US" b="1" dirty="0">
            <a:solidFill>
              <a:schemeClr val="bg1"/>
            </a:solidFill>
          </a:endParaRPr>
        </a:p>
      </dgm:t>
    </dgm:pt>
    <dgm:pt modelId="{6F0EA832-24CF-4FB6-9A15-33064A597881}" type="parTrans" cxnId="{35085343-A709-4182-9746-3194B120DD86}">
      <dgm:prSet/>
      <dgm:spPr/>
      <dgm:t>
        <a:bodyPr/>
        <a:lstStyle/>
        <a:p>
          <a:endParaRPr lang="en-US"/>
        </a:p>
      </dgm:t>
    </dgm:pt>
    <dgm:pt modelId="{410FFD9B-C8BF-4F79-809E-084F13B590F9}" type="sibTrans" cxnId="{35085343-A709-4182-9746-3194B120DD86}">
      <dgm:prSet/>
      <dgm:spPr/>
      <dgm:t>
        <a:bodyPr/>
        <a:lstStyle/>
        <a:p>
          <a:endParaRPr lang="en-US" dirty="0"/>
        </a:p>
      </dgm:t>
    </dgm:pt>
    <dgm:pt modelId="{0AE4B6C6-5E76-4240-B7A9-8382CFA8EEE9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PSH</a:t>
          </a:r>
          <a:r>
            <a:rPr lang="en-US" sz="2400" b="1" dirty="0" smtClean="0">
              <a:solidFill>
                <a:schemeClr val="bg1"/>
              </a:solidFill>
              <a:latin typeface="Constantia"/>
            </a:rPr>
            <a:t>™</a:t>
          </a:r>
          <a:endParaRPr lang="en-US" sz="2400" b="1" dirty="0" smtClean="0">
            <a:solidFill>
              <a:schemeClr val="bg1"/>
            </a:solidFill>
          </a:endParaRPr>
        </a:p>
      </dgm:t>
    </dgm:pt>
    <dgm:pt modelId="{071E09B1-0602-4824-8F51-8B6827BF5F63}" type="parTrans" cxnId="{9C988D07-AD14-4B73-85E6-237E31B0549F}">
      <dgm:prSet/>
      <dgm:spPr/>
      <dgm:t>
        <a:bodyPr/>
        <a:lstStyle/>
        <a:p>
          <a:endParaRPr lang="en-US"/>
        </a:p>
      </dgm:t>
    </dgm:pt>
    <dgm:pt modelId="{30359294-680A-4D08-99E2-96FDC44F77CA}" type="sibTrans" cxnId="{9C988D07-AD14-4B73-85E6-237E31B0549F}">
      <dgm:prSet/>
      <dgm:spPr/>
      <dgm:t>
        <a:bodyPr/>
        <a:lstStyle/>
        <a:p>
          <a:endParaRPr lang="en-US" dirty="0"/>
        </a:p>
      </dgm:t>
    </dgm:pt>
    <dgm:pt modelId="{DD1D24F1-CC0E-4747-9878-CACA0DDBC58A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Lake-side 3</a:t>
          </a:r>
          <a:endParaRPr lang="en-US" sz="2400" b="1" dirty="0">
            <a:solidFill>
              <a:schemeClr val="bg1"/>
            </a:solidFill>
          </a:endParaRPr>
        </a:p>
      </dgm:t>
    </dgm:pt>
    <dgm:pt modelId="{6DA9D3F2-C19A-420E-ADB2-75C3FE7D3756}" type="parTrans" cxnId="{698CB71E-E9FA-44A8-9700-0EC240705408}">
      <dgm:prSet/>
      <dgm:spPr/>
      <dgm:t>
        <a:bodyPr/>
        <a:lstStyle/>
        <a:p>
          <a:endParaRPr lang="en-US"/>
        </a:p>
      </dgm:t>
    </dgm:pt>
    <dgm:pt modelId="{6085640E-9B63-4943-B9F7-DFD63011D08F}" type="sibTrans" cxnId="{698CB71E-E9FA-44A8-9700-0EC240705408}">
      <dgm:prSet/>
      <dgm:spPr/>
      <dgm:t>
        <a:bodyPr/>
        <a:lstStyle/>
        <a:p>
          <a:endParaRPr lang="en-US" dirty="0"/>
        </a:p>
      </dgm:t>
    </dgm:pt>
    <dgm:pt modelId="{73050BDA-B89A-4AA4-B017-A996AC92E49A}" type="pres">
      <dgm:prSet presAssocID="{CF23A15D-F129-4925-8702-5E0F24A38DF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4793D59-6214-47E7-9230-C5EE17BA5B88}" type="pres">
      <dgm:prSet presAssocID="{EB55137F-B945-4377-ADA7-DD7E8FB0596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25E80-3552-4684-90CF-1E1A74A28023}" type="pres">
      <dgm:prSet presAssocID="{EB55137F-B945-4377-ADA7-DD7E8FB0596B}" presName="gear1srcNode" presStyleLbl="node1" presStyleIdx="0" presStyleCnt="3"/>
      <dgm:spPr/>
      <dgm:t>
        <a:bodyPr/>
        <a:lstStyle/>
        <a:p>
          <a:endParaRPr lang="en-US"/>
        </a:p>
      </dgm:t>
    </dgm:pt>
    <dgm:pt modelId="{F75E1B30-125A-44E5-B8E3-91F271E6F0DB}" type="pres">
      <dgm:prSet presAssocID="{EB55137F-B945-4377-ADA7-DD7E8FB0596B}" presName="gear1dstNode" presStyleLbl="node1" presStyleIdx="0" presStyleCnt="3"/>
      <dgm:spPr/>
      <dgm:t>
        <a:bodyPr/>
        <a:lstStyle/>
        <a:p>
          <a:endParaRPr lang="en-US"/>
        </a:p>
      </dgm:t>
    </dgm:pt>
    <dgm:pt modelId="{125928A9-4064-4A33-8A68-E9F493BAF637}" type="pres">
      <dgm:prSet presAssocID="{0AE4B6C6-5E76-4240-B7A9-8382CFA8EEE9}" presName="gear2" presStyleLbl="node1" presStyleIdx="1" presStyleCnt="3" custScaleX="1170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51BA6-12FB-4A75-A989-DCF0B26A649B}" type="pres">
      <dgm:prSet presAssocID="{0AE4B6C6-5E76-4240-B7A9-8382CFA8EEE9}" presName="gear2srcNode" presStyleLbl="node1" presStyleIdx="1" presStyleCnt="3"/>
      <dgm:spPr/>
      <dgm:t>
        <a:bodyPr/>
        <a:lstStyle/>
        <a:p>
          <a:endParaRPr lang="en-US"/>
        </a:p>
      </dgm:t>
    </dgm:pt>
    <dgm:pt modelId="{9D31DDCF-BE45-461C-93F3-854E9D62919A}" type="pres">
      <dgm:prSet presAssocID="{0AE4B6C6-5E76-4240-B7A9-8382CFA8EEE9}" presName="gear2dstNode" presStyleLbl="node1" presStyleIdx="1" presStyleCnt="3"/>
      <dgm:spPr/>
      <dgm:t>
        <a:bodyPr/>
        <a:lstStyle/>
        <a:p>
          <a:endParaRPr lang="en-US"/>
        </a:p>
      </dgm:t>
    </dgm:pt>
    <dgm:pt modelId="{B5427001-E424-4A31-AA8F-F039E70D70C6}" type="pres">
      <dgm:prSet presAssocID="{DD1D24F1-CC0E-4747-9878-CACA0DDBC58A}" presName="gear3" presStyleLbl="node1" presStyleIdx="2" presStyleCnt="3"/>
      <dgm:spPr/>
      <dgm:t>
        <a:bodyPr/>
        <a:lstStyle/>
        <a:p>
          <a:endParaRPr lang="en-US"/>
        </a:p>
      </dgm:t>
    </dgm:pt>
    <dgm:pt modelId="{3929B98C-2336-41A6-8341-668C433C96EF}" type="pres">
      <dgm:prSet presAssocID="{DD1D24F1-CC0E-4747-9878-CACA0DDBC58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A3A032-978C-4277-B4A9-032393613B99}" type="pres">
      <dgm:prSet presAssocID="{DD1D24F1-CC0E-4747-9878-CACA0DDBC58A}" presName="gear3srcNode" presStyleLbl="node1" presStyleIdx="2" presStyleCnt="3"/>
      <dgm:spPr/>
      <dgm:t>
        <a:bodyPr/>
        <a:lstStyle/>
        <a:p>
          <a:endParaRPr lang="en-US"/>
        </a:p>
      </dgm:t>
    </dgm:pt>
    <dgm:pt modelId="{58C3CDAE-1959-4E35-9C39-8FF8EB2C2E66}" type="pres">
      <dgm:prSet presAssocID="{DD1D24F1-CC0E-4747-9878-CACA0DDBC58A}" presName="gear3dstNode" presStyleLbl="node1" presStyleIdx="2" presStyleCnt="3"/>
      <dgm:spPr/>
      <dgm:t>
        <a:bodyPr/>
        <a:lstStyle/>
        <a:p>
          <a:endParaRPr lang="en-US"/>
        </a:p>
      </dgm:t>
    </dgm:pt>
    <dgm:pt modelId="{EECD4398-26F7-4D97-AE6A-596354E72544}" type="pres">
      <dgm:prSet presAssocID="{410FFD9B-C8BF-4F79-809E-084F13B590F9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A07A42C-617C-45D1-86AE-3A5FDA29E36A}" type="pres">
      <dgm:prSet presAssocID="{30359294-680A-4D08-99E2-96FDC44F77C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8FDA581-77A1-46CF-8268-2B47DB03C130}" type="pres">
      <dgm:prSet presAssocID="{6085640E-9B63-4943-B9F7-DFD63011D08F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529990D-9A74-4140-A439-55E93940813F}" type="presOf" srcId="{0AE4B6C6-5E76-4240-B7A9-8382CFA8EEE9}" destId="{125928A9-4064-4A33-8A68-E9F493BAF637}" srcOrd="0" destOrd="0" presId="urn:microsoft.com/office/officeart/2005/8/layout/gear1"/>
    <dgm:cxn modelId="{DB66FAC6-FE92-4C62-BC7A-53E4417B4669}" type="presOf" srcId="{6085640E-9B63-4943-B9F7-DFD63011D08F}" destId="{28FDA581-77A1-46CF-8268-2B47DB03C130}" srcOrd="0" destOrd="0" presId="urn:microsoft.com/office/officeart/2005/8/layout/gear1"/>
    <dgm:cxn modelId="{35085343-A709-4182-9746-3194B120DD86}" srcId="{CF23A15D-F129-4925-8702-5E0F24A38DFC}" destId="{EB55137F-B945-4377-ADA7-DD7E8FB0596B}" srcOrd="0" destOrd="0" parTransId="{6F0EA832-24CF-4FB6-9A15-33064A597881}" sibTransId="{410FFD9B-C8BF-4F79-809E-084F13B590F9}"/>
    <dgm:cxn modelId="{0D99D6C0-E700-42F7-97F8-1A13CBFCF37A}" type="presOf" srcId="{30359294-680A-4D08-99E2-96FDC44F77CA}" destId="{6A07A42C-617C-45D1-86AE-3A5FDA29E36A}" srcOrd="0" destOrd="0" presId="urn:microsoft.com/office/officeart/2005/8/layout/gear1"/>
    <dgm:cxn modelId="{9C988D07-AD14-4B73-85E6-237E31B0549F}" srcId="{CF23A15D-F129-4925-8702-5E0F24A38DFC}" destId="{0AE4B6C6-5E76-4240-B7A9-8382CFA8EEE9}" srcOrd="1" destOrd="0" parTransId="{071E09B1-0602-4824-8F51-8B6827BF5F63}" sibTransId="{30359294-680A-4D08-99E2-96FDC44F77CA}"/>
    <dgm:cxn modelId="{A8B11735-D0DB-4EDF-A66D-E59445331BC3}" type="presOf" srcId="{410FFD9B-C8BF-4F79-809E-084F13B590F9}" destId="{EECD4398-26F7-4D97-AE6A-596354E72544}" srcOrd="0" destOrd="0" presId="urn:microsoft.com/office/officeart/2005/8/layout/gear1"/>
    <dgm:cxn modelId="{C4CE03E8-2A45-4CC9-90FD-1D22329AE276}" type="presOf" srcId="{DD1D24F1-CC0E-4747-9878-CACA0DDBC58A}" destId="{BDA3A032-978C-4277-B4A9-032393613B99}" srcOrd="2" destOrd="0" presId="urn:microsoft.com/office/officeart/2005/8/layout/gear1"/>
    <dgm:cxn modelId="{49EE0A78-ADDA-49EE-998B-2AB14A667C24}" type="presOf" srcId="{EB55137F-B945-4377-ADA7-DD7E8FB0596B}" destId="{E8825E80-3552-4684-90CF-1E1A74A28023}" srcOrd="1" destOrd="0" presId="urn:microsoft.com/office/officeart/2005/8/layout/gear1"/>
    <dgm:cxn modelId="{54C27458-2243-4153-A30A-D968C68FFBD7}" type="presOf" srcId="{0AE4B6C6-5E76-4240-B7A9-8382CFA8EEE9}" destId="{9D31DDCF-BE45-461C-93F3-854E9D62919A}" srcOrd="2" destOrd="0" presId="urn:microsoft.com/office/officeart/2005/8/layout/gear1"/>
    <dgm:cxn modelId="{DE81FCC0-4A03-48D2-A672-0F3EF1B40B38}" type="presOf" srcId="{EB55137F-B945-4377-ADA7-DD7E8FB0596B}" destId="{F75E1B30-125A-44E5-B8E3-91F271E6F0DB}" srcOrd="2" destOrd="0" presId="urn:microsoft.com/office/officeart/2005/8/layout/gear1"/>
    <dgm:cxn modelId="{270528D8-851A-4296-B6E8-955955F1B89D}" type="presOf" srcId="{DD1D24F1-CC0E-4747-9878-CACA0DDBC58A}" destId="{B5427001-E424-4A31-AA8F-F039E70D70C6}" srcOrd="0" destOrd="0" presId="urn:microsoft.com/office/officeart/2005/8/layout/gear1"/>
    <dgm:cxn modelId="{8009E7AE-9E0B-4E14-8C9E-0D4058F0A279}" type="presOf" srcId="{DD1D24F1-CC0E-4747-9878-CACA0DDBC58A}" destId="{58C3CDAE-1959-4E35-9C39-8FF8EB2C2E66}" srcOrd="3" destOrd="0" presId="urn:microsoft.com/office/officeart/2005/8/layout/gear1"/>
    <dgm:cxn modelId="{2602BB31-117D-4919-AB8A-89EC66B9EF0B}" type="presOf" srcId="{0AE4B6C6-5E76-4240-B7A9-8382CFA8EEE9}" destId="{29B51BA6-12FB-4A75-A989-DCF0B26A649B}" srcOrd="1" destOrd="0" presId="urn:microsoft.com/office/officeart/2005/8/layout/gear1"/>
    <dgm:cxn modelId="{E5C9E862-BF13-41F6-9394-6F5B24F66185}" type="presOf" srcId="{EB55137F-B945-4377-ADA7-DD7E8FB0596B}" destId="{24793D59-6214-47E7-9230-C5EE17BA5B88}" srcOrd="0" destOrd="0" presId="urn:microsoft.com/office/officeart/2005/8/layout/gear1"/>
    <dgm:cxn modelId="{B9F1A67F-26BD-45CB-9C67-E9A0A6FBE52F}" type="presOf" srcId="{DD1D24F1-CC0E-4747-9878-CACA0DDBC58A}" destId="{3929B98C-2336-41A6-8341-668C433C96EF}" srcOrd="1" destOrd="0" presId="urn:microsoft.com/office/officeart/2005/8/layout/gear1"/>
    <dgm:cxn modelId="{F9E66DA5-22CD-4AA5-B15B-57ED7D112532}" type="presOf" srcId="{CF23A15D-F129-4925-8702-5E0F24A38DFC}" destId="{73050BDA-B89A-4AA4-B017-A996AC92E49A}" srcOrd="0" destOrd="0" presId="urn:microsoft.com/office/officeart/2005/8/layout/gear1"/>
    <dgm:cxn modelId="{698CB71E-E9FA-44A8-9700-0EC240705408}" srcId="{CF23A15D-F129-4925-8702-5E0F24A38DFC}" destId="{DD1D24F1-CC0E-4747-9878-CACA0DDBC58A}" srcOrd="2" destOrd="0" parTransId="{6DA9D3F2-C19A-420E-ADB2-75C3FE7D3756}" sibTransId="{6085640E-9B63-4943-B9F7-DFD63011D08F}"/>
    <dgm:cxn modelId="{2A2AD466-5568-42D7-88BD-4C6F98178D18}" type="presParOf" srcId="{73050BDA-B89A-4AA4-B017-A996AC92E49A}" destId="{24793D59-6214-47E7-9230-C5EE17BA5B88}" srcOrd="0" destOrd="0" presId="urn:microsoft.com/office/officeart/2005/8/layout/gear1"/>
    <dgm:cxn modelId="{95DFDE02-B71D-4508-AC71-613F3F8D7E65}" type="presParOf" srcId="{73050BDA-B89A-4AA4-B017-A996AC92E49A}" destId="{E8825E80-3552-4684-90CF-1E1A74A28023}" srcOrd="1" destOrd="0" presId="urn:microsoft.com/office/officeart/2005/8/layout/gear1"/>
    <dgm:cxn modelId="{77861522-DC92-42D1-BE3C-83C5DBE9213D}" type="presParOf" srcId="{73050BDA-B89A-4AA4-B017-A996AC92E49A}" destId="{F75E1B30-125A-44E5-B8E3-91F271E6F0DB}" srcOrd="2" destOrd="0" presId="urn:microsoft.com/office/officeart/2005/8/layout/gear1"/>
    <dgm:cxn modelId="{5F089314-28DD-4D8E-9891-6162AB4BE9CD}" type="presParOf" srcId="{73050BDA-B89A-4AA4-B017-A996AC92E49A}" destId="{125928A9-4064-4A33-8A68-E9F493BAF637}" srcOrd="3" destOrd="0" presId="urn:microsoft.com/office/officeart/2005/8/layout/gear1"/>
    <dgm:cxn modelId="{88572F8C-8C13-4CDD-AF91-774698FF2A12}" type="presParOf" srcId="{73050BDA-B89A-4AA4-B017-A996AC92E49A}" destId="{29B51BA6-12FB-4A75-A989-DCF0B26A649B}" srcOrd="4" destOrd="0" presId="urn:microsoft.com/office/officeart/2005/8/layout/gear1"/>
    <dgm:cxn modelId="{C997BAB2-EE4D-4E45-A61D-C0686E4ED3C4}" type="presParOf" srcId="{73050BDA-B89A-4AA4-B017-A996AC92E49A}" destId="{9D31DDCF-BE45-461C-93F3-854E9D62919A}" srcOrd="5" destOrd="0" presId="urn:microsoft.com/office/officeart/2005/8/layout/gear1"/>
    <dgm:cxn modelId="{C45C629E-67B8-4E14-B7D3-29547C98CE1B}" type="presParOf" srcId="{73050BDA-B89A-4AA4-B017-A996AC92E49A}" destId="{B5427001-E424-4A31-AA8F-F039E70D70C6}" srcOrd="6" destOrd="0" presId="urn:microsoft.com/office/officeart/2005/8/layout/gear1"/>
    <dgm:cxn modelId="{5C6C8B81-C27B-455F-9FAC-E876BCFBF7DA}" type="presParOf" srcId="{73050BDA-B89A-4AA4-B017-A996AC92E49A}" destId="{3929B98C-2336-41A6-8341-668C433C96EF}" srcOrd="7" destOrd="0" presId="urn:microsoft.com/office/officeart/2005/8/layout/gear1"/>
    <dgm:cxn modelId="{757B467F-863F-4CF4-9A58-5B66F3B4E5B3}" type="presParOf" srcId="{73050BDA-B89A-4AA4-B017-A996AC92E49A}" destId="{BDA3A032-978C-4277-B4A9-032393613B99}" srcOrd="8" destOrd="0" presId="urn:microsoft.com/office/officeart/2005/8/layout/gear1"/>
    <dgm:cxn modelId="{B4FFF828-16B6-4B2D-9466-F81E2F57CC7C}" type="presParOf" srcId="{73050BDA-B89A-4AA4-B017-A996AC92E49A}" destId="{58C3CDAE-1959-4E35-9C39-8FF8EB2C2E66}" srcOrd="9" destOrd="0" presId="urn:microsoft.com/office/officeart/2005/8/layout/gear1"/>
    <dgm:cxn modelId="{4EA7E0E3-F8C8-433B-A86B-01F7962BADBF}" type="presParOf" srcId="{73050BDA-B89A-4AA4-B017-A996AC92E49A}" destId="{EECD4398-26F7-4D97-AE6A-596354E72544}" srcOrd="10" destOrd="0" presId="urn:microsoft.com/office/officeart/2005/8/layout/gear1"/>
    <dgm:cxn modelId="{547A3E2D-8F9E-4D7F-A16F-62F3CADAD135}" type="presParOf" srcId="{73050BDA-B89A-4AA4-B017-A996AC92E49A}" destId="{6A07A42C-617C-45D1-86AE-3A5FDA29E36A}" srcOrd="11" destOrd="0" presId="urn:microsoft.com/office/officeart/2005/8/layout/gear1"/>
    <dgm:cxn modelId="{FBC1368F-E21F-48F5-9591-E0A0ECCF1EDC}" type="presParOf" srcId="{73050BDA-B89A-4AA4-B017-A996AC92E49A}" destId="{28FDA581-77A1-46CF-8268-2B47DB03C13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A0949C-6EAF-4BB9-B706-AF3895BD99C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4E883A-DF18-40BC-85B2-6DDC282C7962}">
      <dgm:prSet phldrT="[Text]"/>
      <dgm:spPr/>
      <dgm:t>
        <a:bodyPr/>
        <a:lstStyle/>
        <a:p>
          <a:r>
            <a:rPr lang="en-US" dirty="0" smtClean="0"/>
            <a:t>UMMS/UMMHC</a:t>
          </a:r>
          <a:endParaRPr lang="en-US" dirty="0"/>
        </a:p>
      </dgm:t>
    </dgm:pt>
    <dgm:pt modelId="{7A102F7E-2678-44EB-8FCE-B8904449981E}" type="parTrans" cxnId="{1AB12A40-6A35-4899-BE40-0E6A39F442D4}">
      <dgm:prSet/>
      <dgm:spPr/>
      <dgm:t>
        <a:bodyPr/>
        <a:lstStyle/>
        <a:p>
          <a:endParaRPr lang="en-US"/>
        </a:p>
      </dgm:t>
    </dgm:pt>
    <dgm:pt modelId="{92AAEEF0-58B9-4CF7-A6BD-A1D804834E38}" type="sibTrans" cxnId="{1AB12A40-6A35-4899-BE40-0E6A39F442D4}">
      <dgm:prSet/>
      <dgm:spPr/>
      <dgm:t>
        <a:bodyPr/>
        <a:lstStyle/>
        <a:p>
          <a:endParaRPr lang="en-US" dirty="0"/>
        </a:p>
      </dgm:t>
    </dgm:pt>
    <dgm:pt modelId="{4FA46F7A-BA85-4115-B8DE-F93DB929FB2B}">
      <dgm:prSet phldrT="[Text]"/>
      <dgm:spPr/>
      <dgm:t>
        <a:bodyPr/>
        <a:lstStyle/>
        <a:p>
          <a:r>
            <a:rPr lang="en-US" dirty="0" smtClean="0"/>
            <a:t>Regional Context</a:t>
          </a:r>
          <a:endParaRPr lang="en-US" dirty="0"/>
        </a:p>
      </dgm:t>
    </dgm:pt>
    <dgm:pt modelId="{509A0BE2-F24B-410D-A6AF-F101B9D515D1}" type="parTrans" cxnId="{40C9928C-141A-47A1-BA36-BB08036D1261}">
      <dgm:prSet/>
      <dgm:spPr/>
      <dgm:t>
        <a:bodyPr/>
        <a:lstStyle/>
        <a:p>
          <a:endParaRPr lang="en-US"/>
        </a:p>
      </dgm:t>
    </dgm:pt>
    <dgm:pt modelId="{771B1FF0-6684-4463-8734-3DB90A632598}" type="sibTrans" cxnId="{40C9928C-141A-47A1-BA36-BB08036D1261}">
      <dgm:prSet/>
      <dgm:spPr/>
      <dgm:t>
        <a:bodyPr/>
        <a:lstStyle/>
        <a:p>
          <a:endParaRPr lang="en-US"/>
        </a:p>
      </dgm:t>
    </dgm:pt>
    <dgm:pt modelId="{81B62D1C-AE4C-4CE4-B9A1-9B2DBD4CA64E}">
      <dgm:prSet phldrT="[Text]"/>
      <dgm:spPr/>
      <dgm:t>
        <a:bodyPr/>
        <a:lstStyle/>
        <a:p>
          <a:r>
            <a:rPr lang="en-US" dirty="0" smtClean="0"/>
            <a:t>National Context</a:t>
          </a:r>
          <a:endParaRPr lang="en-US" dirty="0"/>
        </a:p>
      </dgm:t>
    </dgm:pt>
    <dgm:pt modelId="{A06C9E24-3D74-48B3-B696-4ECD6BE3006D}" type="parTrans" cxnId="{7C57FA78-37C6-4730-BC25-B1DFF8E714AB}">
      <dgm:prSet/>
      <dgm:spPr/>
      <dgm:t>
        <a:bodyPr/>
        <a:lstStyle/>
        <a:p>
          <a:endParaRPr lang="en-US"/>
        </a:p>
      </dgm:t>
    </dgm:pt>
    <dgm:pt modelId="{80CB7F3E-AD60-48DE-A035-80B1F3A0F233}" type="sibTrans" cxnId="{7C57FA78-37C6-4730-BC25-B1DFF8E714AB}">
      <dgm:prSet/>
      <dgm:spPr/>
      <dgm:t>
        <a:bodyPr/>
        <a:lstStyle/>
        <a:p>
          <a:endParaRPr lang="en-US"/>
        </a:p>
      </dgm:t>
    </dgm:pt>
    <dgm:pt modelId="{C82FA128-C2F9-45CF-B300-31DAFE7D00CD}" type="pres">
      <dgm:prSet presAssocID="{C3A0949C-6EAF-4BB9-B706-AF3895BD99C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C9AB918-42FE-4A9B-8356-E8D04FAE448D}" type="pres">
      <dgm:prSet presAssocID="{C3A0949C-6EAF-4BB9-B706-AF3895BD99C0}" presName="Name1" presStyleCnt="0"/>
      <dgm:spPr/>
    </dgm:pt>
    <dgm:pt modelId="{8A53EF7C-ADD9-4FCB-B652-C181A1F21ADC}" type="pres">
      <dgm:prSet presAssocID="{C3A0949C-6EAF-4BB9-B706-AF3895BD99C0}" presName="cycle" presStyleCnt="0"/>
      <dgm:spPr/>
    </dgm:pt>
    <dgm:pt modelId="{FFCAC8D5-505E-427A-A73E-682A82EDF872}" type="pres">
      <dgm:prSet presAssocID="{C3A0949C-6EAF-4BB9-B706-AF3895BD99C0}" presName="srcNode" presStyleLbl="node1" presStyleIdx="0" presStyleCnt="3"/>
      <dgm:spPr/>
    </dgm:pt>
    <dgm:pt modelId="{EC0490F6-73EF-4B9B-9DB0-573E09B0328E}" type="pres">
      <dgm:prSet presAssocID="{C3A0949C-6EAF-4BB9-B706-AF3895BD99C0}" presName="conn" presStyleLbl="parChTrans1D2" presStyleIdx="0" presStyleCnt="1"/>
      <dgm:spPr/>
      <dgm:t>
        <a:bodyPr/>
        <a:lstStyle/>
        <a:p>
          <a:endParaRPr lang="en-US"/>
        </a:p>
      </dgm:t>
    </dgm:pt>
    <dgm:pt modelId="{7B35BD09-A74C-429A-AA25-ACA5B091A9E1}" type="pres">
      <dgm:prSet presAssocID="{C3A0949C-6EAF-4BB9-B706-AF3895BD99C0}" presName="extraNode" presStyleLbl="node1" presStyleIdx="0" presStyleCnt="3"/>
      <dgm:spPr/>
    </dgm:pt>
    <dgm:pt modelId="{C703F7C3-B00E-49FD-BF65-C53A5CE9C4F0}" type="pres">
      <dgm:prSet presAssocID="{C3A0949C-6EAF-4BB9-B706-AF3895BD99C0}" presName="dstNode" presStyleLbl="node1" presStyleIdx="0" presStyleCnt="3"/>
      <dgm:spPr/>
    </dgm:pt>
    <dgm:pt modelId="{FD54EA7B-5522-40BD-8918-62788E67708A}" type="pres">
      <dgm:prSet presAssocID="{1C4E883A-DF18-40BC-85B2-6DDC282C796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17DC1B-1A5E-4939-9DF7-B4FF88FA8374}" type="pres">
      <dgm:prSet presAssocID="{1C4E883A-DF18-40BC-85B2-6DDC282C7962}" presName="accent_1" presStyleCnt="0"/>
      <dgm:spPr/>
    </dgm:pt>
    <dgm:pt modelId="{727A5A4D-E3DD-41A9-A59F-769A98512C77}" type="pres">
      <dgm:prSet presAssocID="{1C4E883A-DF18-40BC-85B2-6DDC282C7962}" presName="accentRepeatNode" presStyleLbl="solidFgAcc1" presStyleIdx="0" presStyleCnt="3"/>
      <dgm:spPr>
        <a:solidFill>
          <a:srgbClr val="00B050"/>
        </a:solidFill>
      </dgm:spPr>
    </dgm:pt>
    <dgm:pt modelId="{5288A80C-8CC6-423F-8C4E-FD547A5063A5}" type="pres">
      <dgm:prSet presAssocID="{4FA46F7A-BA85-4115-B8DE-F93DB929FB2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F930C0-15FB-4A57-82E6-F12EAA6BDAB8}" type="pres">
      <dgm:prSet presAssocID="{4FA46F7A-BA85-4115-B8DE-F93DB929FB2B}" presName="accent_2" presStyleCnt="0"/>
      <dgm:spPr/>
    </dgm:pt>
    <dgm:pt modelId="{A425ED5D-0E97-49B3-BF2A-C44A08191945}" type="pres">
      <dgm:prSet presAssocID="{4FA46F7A-BA85-4115-B8DE-F93DB929FB2B}" presName="accentRepeatNode" presStyleLbl="solidFgAcc1" presStyleIdx="1" presStyleCnt="3"/>
      <dgm:spPr>
        <a:solidFill>
          <a:srgbClr val="00B050"/>
        </a:solidFill>
      </dgm:spPr>
    </dgm:pt>
    <dgm:pt modelId="{4CE70AC8-C504-48B7-A442-907D1E5BB636}" type="pres">
      <dgm:prSet presAssocID="{81B62D1C-AE4C-4CE4-B9A1-9B2DBD4CA64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7E4A2-AFEF-464C-BA81-36CF5B6919F1}" type="pres">
      <dgm:prSet presAssocID="{81B62D1C-AE4C-4CE4-B9A1-9B2DBD4CA64E}" presName="accent_3" presStyleCnt="0"/>
      <dgm:spPr/>
    </dgm:pt>
    <dgm:pt modelId="{874CDA75-8D96-45B8-9E2A-AC3509A9B248}" type="pres">
      <dgm:prSet presAssocID="{81B62D1C-AE4C-4CE4-B9A1-9B2DBD4CA64E}" presName="accentRepeatNode" presStyleLbl="solidFgAcc1" presStyleIdx="2" presStyleCnt="3"/>
      <dgm:spPr>
        <a:solidFill>
          <a:srgbClr val="00B050"/>
        </a:solidFill>
      </dgm:spPr>
    </dgm:pt>
  </dgm:ptLst>
  <dgm:cxnLst>
    <dgm:cxn modelId="{37AB678A-D892-4655-B9A4-75565E24E35A}" type="presOf" srcId="{92AAEEF0-58B9-4CF7-A6BD-A1D804834E38}" destId="{EC0490F6-73EF-4B9B-9DB0-573E09B0328E}" srcOrd="0" destOrd="0" presId="urn:microsoft.com/office/officeart/2008/layout/VerticalCurvedList"/>
    <dgm:cxn modelId="{40C9928C-141A-47A1-BA36-BB08036D1261}" srcId="{C3A0949C-6EAF-4BB9-B706-AF3895BD99C0}" destId="{4FA46F7A-BA85-4115-B8DE-F93DB929FB2B}" srcOrd="1" destOrd="0" parTransId="{509A0BE2-F24B-410D-A6AF-F101B9D515D1}" sibTransId="{771B1FF0-6684-4463-8734-3DB90A632598}"/>
    <dgm:cxn modelId="{7C57FA78-37C6-4730-BC25-B1DFF8E714AB}" srcId="{C3A0949C-6EAF-4BB9-B706-AF3895BD99C0}" destId="{81B62D1C-AE4C-4CE4-B9A1-9B2DBD4CA64E}" srcOrd="2" destOrd="0" parTransId="{A06C9E24-3D74-48B3-B696-4ECD6BE3006D}" sibTransId="{80CB7F3E-AD60-48DE-A035-80B1F3A0F233}"/>
    <dgm:cxn modelId="{FCEF3A80-5006-4B3D-8794-7CBC7E6DBAC3}" type="presOf" srcId="{1C4E883A-DF18-40BC-85B2-6DDC282C7962}" destId="{FD54EA7B-5522-40BD-8918-62788E67708A}" srcOrd="0" destOrd="0" presId="urn:microsoft.com/office/officeart/2008/layout/VerticalCurvedList"/>
    <dgm:cxn modelId="{3D2D8CCA-4978-4F28-9931-88E6EDC7C4D8}" type="presOf" srcId="{C3A0949C-6EAF-4BB9-B706-AF3895BD99C0}" destId="{C82FA128-C2F9-45CF-B300-31DAFE7D00CD}" srcOrd="0" destOrd="0" presId="urn:microsoft.com/office/officeart/2008/layout/VerticalCurvedList"/>
    <dgm:cxn modelId="{1AB12A40-6A35-4899-BE40-0E6A39F442D4}" srcId="{C3A0949C-6EAF-4BB9-B706-AF3895BD99C0}" destId="{1C4E883A-DF18-40BC-85B2-6DDC282C7962}" srcOrd="0" destOrd="0" parTransId="{7A102F7E-2678-44EB-8FCE-B8904449981E}" sibTransId="{92AAEEF0-58B9-4CF7-A6BD-A1D804834E38}"/>
    <dgm:cxn modelId="{A13595D9-46D9-4B0C-B557-3E514F1A3104}" type="presOf" srcId="{81B62D1C-AE4C-4CE4-B9A1-9B2DBD4CA64E}" destId="{4CE70AC8-C504-48B7-A442-907D1E5BB636}" srcOrd="0" destOrd="0" presId="urn:microsoft.com/office/officeart/2008/layout/VerticalCurvedList"/>
    <dgm:cxn modelId="{66AC3CA2-4980-4861-931B-EF2132934E4E}" type="presOf" srcId="{4FA46F7A-BA85-4115-B8DE-F93DB929FB2B}" destId="{5288A80C-8CC6-423F-8C4E-FD547A5063A5}" srcOrd="0" destOrd="0" presId="urn:microsoft.com/office/officeart/2008/layout/VerticalCurvedList"/>
    <dgm:cxn modelId="{59AC65DD-E55D-4415-B602-E11664F71680}" type="presParOf" srcId="{C82FA128-C2F9-45CF-B300-31DAFE7D00CD}" destId="{7C9AB918-42FE-4A9B-8356-E8D04FAE448D}" srcOrd="0" destOrd="0" presId="urn:microsoft.com/office/officeart/2008/layout/VerticalCurvedList"/>
    <dgm:cxn modelId="{DED6C2AC-10D7-44A1-8A78-324617C6082B}" type="presParOf" srcId="{7C9AB918-42FE-4A9B-8356-E8D04FAE448D}" destId="{8A53EF7C-ADD9-4FCB-B652-C181A1F21ADC}" srcOrd="0" destOrd="0" presId="urn:microsoft.com/office/officeart/2008/layout/VerticalCurvedList"/>
    <dgm:cxn modelId="{5F2376EB-09EC-43F5-A10D-14917A4C564D}" type="presParOf" srcId="{8A53EF7C-ADD9-4FCB-B652-C181A1F21ADC}" destId="{FFCAC8D5-505E-427A-A73E-682A82EDF872}" srcOrd="0" destOrd="0" presId="urn:microsoft.com/office/officeart/2008/layout/VerticalCurvedList"/>
    <dgm:cxn modelId="{EC5284F1-A94B-4E47-84EA-FF892FAA0580}" type="presParOf" srcId="{8A53EF7C-ADD9-4FCB-B652-C181A1F21ADC}" destId="{EC0490F6-73EF-4B9B-9DB0-573E09B0328E}" srcOrd="1" destOrd="0" presId="urn:microsoft.com/office/officeart/2008/layout/VerticalCurvedList"/>
    <dgm:cxn modelId="{00C66074-9AA4-4ED6-BB87-CE81B5BB8DA1}" type="presParOf" srcId="{8A53EF7C-ADD9-4FCB-B652-C181A1F21ADC}" destId="{7B35BD09-A74C-429A-AA25-ACA5B091A9E1}" srcOrd="2" destOrd="0" presId="urn:microsoft.com/office/officeart/2008/layout/VerticalCurvedList"/>
    <dgm:cxn modelId="{A0357A51-04BF-4B74-BBA5-3C84117013A9}" type="presParOf" srcId="{8A53EF7C-ADD9-4FCB-B652-C181A1F21ADC}" destId="{C703F7C3-B00E-49FD-BF65-C53A5CE9C4F0}" srcOrd="3" destOrd="0" presId="urn:microsoft.com/office/officeart/2008/layout/VerticalCurvedList"/>
    <dgm:cxn modelId="{2ACB2C50-8559-4CE6-BE6E-5AEFB201AE5C}" type="presParOf" srcId="{7C9AB918-42FE-4A9B-8356-E8D04FAE448D}" destId="{FD54EA7B-5522-40BD-8918-62788E67708A}" srcOrd="1" destOrd="0" presId="urn:microsoft.com/office/officeart/2008/layout/VerticalCurvedList"/>
    <dgm:cxn modelId="{3B845145-8C60-4032-B542-C980C2774FBC}" type="presParOf" srcId="{7C9AB918-42FE-4A9B-8356-E8D04FAE448D}" destId="{E317DC1B-1A5E-4939-9DF7-B4FF88FA8374}" srcOrd="2" destOrd="0" presId="urn:microsoft.com/office/officeart/2008/layout/VerticalCurvedList"/>
    <dgm:cxn modelId="{71980913-0B78-4E64-B3D2-77735C0A69E2}" type="presParOf" srcId="{E317DC1B-1A5E-4939-9DF7-B4FF88FA8374}" destId="{727A5A4D-E3DD-41A9-A59F-769A98512C77}" srcOrd="0" destOrd="0" presId="urn:microsoft.com/office/officeart/2008/layout/VerticalCurvedList"/>
    <dgm:cxn modelId="{67F1EB81-C250-4219-AF4D-44A40691B460}" type="presParOf" srcId="{7C9AB918-42FE-4A9B-8356-E8D04FAE448D}" destId="{5288A80C-8CC6-423F-8C4E-FD547A5063A5}" srcOrd="3" destOrd="0" presId="urn:microsoft.com/office/officeart/2008/layout/VerticalCurvedList"/>
    <dgm:cxn modelId="{677CE3F0-F310-404C-B187-B06A6B6B16C6}" type="presParOf" srcId="{7C9AB918-42FE-4A9B-8356-E8D04FAE448D}" destId="{CDF930C0-15FB-4A57-82E6-F12EAA6BDAB8}" srcOrd="4" destOrd="0" presId="urn:microsoft.com/office/officeart/2008/layout/VerticalCurvedList"/>
    <dgm:cxn modelId="{90F34034-8863-4489-9F6B-78B1C31E2D1C}" type="presParOf" srcId="{CDF930C0-15FB-4A57-82E6-F12EAA6BDAB8}" destId="{A425ED5D-0E97-49B3-BF2A-C44A08191945}" srcOrd="0" destOrd="0" presId="urn:microsoft.com/office/officeart/2008/layout/VerticalCurvedList"/>
    <dgm:cxn modelId="{B126B670-7030-4D9C-B07A-62CBEA46F306}" type="presParOf" srcId="{7C9AB918-42FE-4A9B-8356-E8D04FAE448D}" destId="{4CE70AC8-C504-48B7-A442-907D1E5BB636}" srcOrd="5" destOrd="0" presId="urn:microsoft.com/office/officeart/2008/layout/VerticalCurvedList"/>
    <dgm:cxn modelId="{46AF701F-CB75-46A4-B22B-52C47831B3D3}" type="presParOf" srcId="{7C9AB918-42FE-4A9B-8356-E8D04FAE448D}" destId="{1E77E4A2-AFEF-464C-BA81-36CF5B6919F1}" srcOrd="6" destOrd="0" presId="urn:microsoft.com/office/officeart/2008/layout/VerticalCurvedList"/>
    <dgm:cxn modelId="{CD5C8D8B-DE63-4260-8C22-018F248435C9}" type="presParOf" srcId="{1E77E4A2-AFEF-464C-BA81-36CF5B6919F1}" destId="{874CDA75-8D96-45B8-9E2A-AC3509A9B24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92BECD-1FCB-4445-8458-09AF4522C3AF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E7D981-806B-49EB-8AAD-8FCB421BB7A7}">
      <dgm:prSet phldrT="[Text]"/>
      <dgm:spPr/>
      <dgm:t>
        <a:bodyPr/>
        <a:lstStyle/>
        <a:p>
          <a:r>
            <a:rPr lang="en-US" dirty="0" smtClean="0"/>
            <a:t>Operating Margin</a:t>
          </a:r>
          <a:endParaRPr lang="en-US" dirty="0"/>
        </a:p>
      </dgm:t>
    </dgm:pt>
    <dgm:pt modelId="{C46A941E-6CA3-4475-BB93-E90534230961}" type="parTrans" cxnId="{7D194F47-EBAA-44C0-AC1D-E03CF6ACA51D}">
      <dgm:prSet/>
      <dgm:spPr/>
      <dgm:t>
        <a:bodyPr/>
        <a:lstStyle/>
        <a:p>
          <a:endParaRPr lang="en-US"/>
        </a:p>
      </dgm:t>
    </dgm:pt>
    <dgm:pt modelId="{E15A7EBF-7D59-4809-AFA7-E9ACB2AF77A8}" type="sibTrans" cxnId="{7D194F47-EBAA-44C0-AC1D-E03CF6ACA51D}">
      <dgm:prSet/>
      <dgm:spPr/>
      <dgm:t>
        <a:bodyPr/>
        <a:lstStyle/>
        <a:p>
          <a:endParaRPr lang="en-US"/>
        </a:p>
      </dgm:t>
    </dgm:pt>
    <dgm:pt modelId="{E2C67ABD-C78C-4F10-BEAD-7F9A5F11DB69}">
      <dgm:prSet phldrT="[Text]"/>
      <dgm:spPr/>
      <dgm:t>
        <a:bodyPr/>
        <a:lstStyle/>
        <a:p>
          <a:r>
            <a:rPr lang="en-US" dirty="0" smtClean="0"/>
            <a:t>Reduce ED Boarders</a:t>
          </a:r>
          <a:endParaRPr lang="en-US" dirty="0"/>
        </a:p>
      </dgm:t>
    </dgm:pt>
    <dgm:pt modelId="{8C8DCB7A-3F0C-4F7C-B1C0-C00BEA3B7FB1}" type="parTrans" cxnId="{88253A5F-8720-4CEB-92FD-9EECECE1DA9A}">
      <dgm:prSet/>
      <dgm:spPr/>
      <dgm:t>
        <a:bodyPr/>
        <a:lstStyle/>
        <a:p>
          <a:endParaRPr lang="en-US"/>
        </a:p>
      </dgm:t>
    </dgm:pt>
    <dgm:pt modelId="{74851082-D2CE-4DED-B69F-B7CDFC8AA626}" type="sibTrans" cxnId="{88253A5F-8720-4CEB-92FD-9EECECE1DA9A}">
      <dgm:prSet/>
      <dgm:spPr/>
      <dgm:t>
        <a:bodyPr/>
        <a:lstStyle/>
        <a:p>
          <a:endParaRPr lang="en-US"/>
        </a:p>
      </dgm:t>
    </dgm:pt>
    <dgm:pt modelId="{8513F754-95FC-4BF2-A6F3-41171880B9E3}">
      <dgm:prSet phldrT="[Text]"/>
      <dgm:spPr/>
      <dgm:t>
        <a:bodyPr/>
        <a:lstStyle/>
        <a:p>
          <a:r>
            <a:rPr lang="en-US" dirty="0" smtClean="0"/>
            <a:t>Physician</a:t>
          </a:r>
        </a:p>
        <a:p>
          <a:r>
            <a:rPr lang="en-US" dirty="0" smtClean="0"/>
            <a:t>Communication</a:t>
          </a:r>
          <a:endParaRPr lang="en-US" dirty="0"/>
        </a:p>
      </dgm:t>
    </dgm:pt>
    <dgm:pt modelId="{DAD4DECF-5FDF-4B7F-8392-F4DFCC747CC5}" type="parTrans" cxnId="{E7D0A624-76D8-4C53-81A3-6F88226364E0}">
      <dgm:prSet/>
      <dgm:spPr/>
      <dgm:t>
        <a:bodyPr/>
        <a:lstStyle/>
        <a:p>
          <a:endParaRPr lang="en-US"/>
        </a:p>
      </dgm:t>
    </dgm:pt>
    <dgm:pt modelId="{FDA5AA53-301D-47C6-AACA-2A06CF0407BC}" type="sibTrans" cxnId="{E7D0A624-76D8-4C53-81A3-6F88226364E0}">
      <dgm:prSet/>
      <dgm:spPr/>
      <dgm:t>
        <a:bodyPr/>
        <a:lstStyle/>
        <a:p>
          <a:endParaRPr lang="en-US"/>
        </a:p>
      </dgm:t>
    </dgm:pt>
    <dgm:pt modelId="{6E370071-D50E-4285-883C-60788711C3CA}">
      <dgm:prSet phldrT="[Text]"/>
      <dgm:spPr/>
      <dgm:t>
        <a:bodyPr/>
        <a:lstStyle/>
        <a:p>
          <a:r>
            <a:rPr lang="en-US" dirty="0" smtClean="0"/>
            <a:t>Access</a:t>
          </a:r>
          <a:endParaRPr lang="en-US" dirty="0"/>
        </a:p>
      </dgm:t>
    </dgm:pt>
    <dgm:pt modelId="{E1FB7B6F-314F-40EA-8B6B-F4743EDAD229}" type="parTrans" cxnId="{7112498E-029D-401F-893A-09D020DE239E}">
      <dgm:prSet/>
      <dgm:spPr/>
      <dgm:t>
        <a:bodyPr/>
        <a:lstStyle/>
        <a:p>
          <a:endParaRPr lang="en-US"/>
        </a:p>
      </dgm:t>
    </dgm:pt>
    <dgm:pt modelId="{6518AC91-9F99-4B11-88CB-17AD35C24F05}" type="sibTrans" cxnId="{7112498E-029D-401F-893A-09D020DE239E}">
      <dgm:prSet/>
      <dgm:spPr/>
      <dgm:t>
        <a:bodyPr/>
        <a:lstStyle/>
        <a:p>
          <a:endParaRPr lang="en-US"/>
        </a:p>
      </dgm:t>
    </dgm:pt>
    <dgm:pt modelId="{C10A112E-0FC7-457D-B01B-B3E15B4D1B5C}" type="pres">
      <dgm:prSet presAssocID="{2592BECD-1FCB-4445-8458-09AF4522C3A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D58E73B-AD98-4BE2-9401-3C110E2A6D76}" type="pres">
      <dgm:prSet presAssocID="{89E7D981-806B-49EB-8AAD-8FCB421BB7A7}" presName="singleCycle" presStyleCnt="0"/>
      <dgm:spPr/>
    </dgm:pt>
    <dgm:pt modelId="{97333B18-F092-4B72-B969-9854DFFBD049}" type="pres">
      <dgm:prSet presAssocID="{89E7D981-806B-49EB-8AAD-8FCB421BB7A7}" presName="singleCenter" presStyleLbl="node1" presStyleIdx="0" presStyleCnt="4" custScaleX="127306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98642AA0-C960-42E3-8E8F-71EA91DEFA5B}" type="pres">
      <dgm:prSet presAssocID="{8C8DCB7A-3F0C-4F7C-B1C0-C00BEA3B7FB1}" presName="Name56" presStyleLbl="parChTrans1D2" presStyleIdx="0" presStyleCnt="3"/>
      <dgm:spPr/>
      <dgm:t>
        <a:bodyPr/>
        <a:lstStyle/>
        <a:p>
          <a:endParaRPr lang="en-US"/>
        </a:p>
      </dgm:t>
    </dgm:pt>
    <dgm:pt modelId="{8BF42AC8-955D-46A1-9333-47AD6B51DF5F}" type="pres">
      <dgm:prSet presAssocID="{E2C67ABD-C78C-4F10-BEAD-7F9A5F11DB69}" presName="text0" presStyleLbl="node1" presStyleIdx="1" presStyleCnt="4" custScaleX="172735" custScaleY="150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BA8CC4-1840-43B0-84D0-4F6695DA8F38}" type="pres">
      <dgm:prSet presAssocID="{DAD4DECF-5FDF-4B7F-8392-F4DFCC747CC5}" presName="Name56" presStyleLbl="parChTrans1D2" presStyleIdx="1" presStyleCnt="3"/>
      <dgm:spPr/>
      <dgm:t>
        <a:bodyPr/>
        <a:lstStyle/>
        <a:p>
          <a:endParaRPr lang="en-US"/>
        </a:p>
      </dgm:t>
    </dgm:pt>
    <dgm:pt modelId="{CFDCE876-A570-4446-A3FA-BEBC604FA61A}" type="pres">
      <dgm:prSet presAssocID="{8513F754-95FC-4BF2-A6F3-41171880B9E3}" presName="text0" presStyleLbl="node1" presStyleIdx="2" presStyleCnt="4" custScaleX="240469" custScaleY="145467" custRadScaleRad="124189" custRadScaleInc="-398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1EED7-1CD7-4C7B-B858-1383D6329B3B}" type="pres">
      <dgm:prSet presAssocID="{E1FB7B6F-314F-40EA-8B6B-F4743EDAD229}" presName="Name56" presStyleLbl="parChTrans1D2" presStyleIdx="2" presStyleCnt="3"/>
      <dgm:spPr/>
      <dgm:t>
        <a:bodyPr/>
        <a:lstStyle/>
        <a:p>
          <a:endParaRPr lang="en-US"/>
        </a:p>
      </dgm:t>
    </dgm:pt>
    <dgm:pt modelId="{1574DB76-0501-46FC-B27C-9EFDD7BF674D}" type="pres">
      <dgm:prSet presAssocID="{6E370071-D50E-4285-883C-60788711C3CA}" presName="text0" presStyleLbl="node1" presStyleIdx="3" presStyleCnt="4" custScaleX="134549" custScaleY="141828" custRadScaleRad="122485" custRadScaleInc="36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C75D9D-F841-4C7A-BF81-7AE2FA491EF3}" type="presOf" srcId="{8C8DCB7A-3F0C-4F7C-B1C0-C00BEA3B7FB1}" destId="{98642AA0-C960-42E3-8E8F-71EA91DEFA5B}" srcOrd="0" destOrd="0" presId="urn:microsoft.com/office/officeart/2008/layout/RadialCluster"/>
    <dgm:cxn modelId="{BB58DEA7-543A-413B-B22F-1356E92A75D9}" type="presOf" srcId="{E1FB7B6F-314F-40EA-8B6B-F4743EDAD229}" destId="{5E01EED7-1CD7-4C7B-B858-1383D6329B3B}" srcOrd="0" destOrd="0" presId="urn:microsoft.com/office/officeart/2008/layout/RadialCluster"/>
    <dgm:cxn modelId="{32AA1BC4-09FA-4B5C-A989-23F64CC50539}" type="presOf" srcId="{2592BECD-1FCB-4445-8458-09AF4522C3AF}" destId="{C10A112E-0FC7-457D-B01B-B3E15B4D1B5C}" srcOrd="0" destOrd="0" presId="urn:microsoft.com/office/officeart/2008/layout/RadialCluster"/>
    <dgm:cxn modelId="{7112498E-029D-401F-893A-09D020DE239E}" srcId="{89E7D981-806B-49EB-8AAD-8FCB421BB7A7}" destId="{6E370071-D50E-4285-883C-60788711C3CA}" srcOrd="2" destOrd="0" parTransId="{E1FB7B6F-314F-40EA-8B6B-F4743EDAD229}" sibTransId="{6518AC91-9F99-4B11-88CB-17AD35C24F05}"/>
    <dgm:cxn modelId="{0E35E173-5C21-471F-A01A-E343C6F08F4A}" type="presOf" srcId="{89E7D981-806B-49EB-8AAD-8FCB421BB7A7}" destId="{97333B18-F092-4B72-B969-9854DFFBD049}" srcOrd="0" destOrd="0" presId="urn:microsoft.com/office/officeart/2008/layout/RadialCluster"/>
    <dgm:cxn modelId="{D028A3C3-EE6C-4E7C-B2EC-BCE97EB2473D}" type="presOf" srcId="{8513F754-95FC-4BF2-A6F3-41171880B9E3}" destId="{CFDCE876-A570-4446-A3FA-BEBC604FA61A}" srcOrd="0" destOrd="0" presId="urn:microsoft.com/office/officeart/2008/layout/RadialCluster"/>
    <dgm:cxn modelId="{2B863BFC-CB2C-421D-BF07-2055865AE179}" type="presOf" srcId="{DAD4DECF-5FDF-4B7F-8392-F4DFCC747CC5}" destId="{84BA8CC4-1840-43B0-84D0-4F6695DA8F38}" srcOrd="0" destOrd="0" presId="urn:microsoft.com/office/officeart/2008/layout/RadialCluster"/>
    <dgm:cxn modelId="{E7D0A624-76D8-4C53-81A3-6F88226364E0}" srcId="{89E7D981-806B-49EB-8AAD-8FCB421BB7A7}" destId="{8513F754-95FC-4BF2-A6F3-41171880B9E3}" srcOrd="1" destOrd="0" parTransId="{DAD4DECF-5FDF-4B7F-8392-F4DFCC747CC5}" sibTransId="{FDA5AA53-301D-47C6-AACA-2A06CF0407BC}"/>
    <dgm:cxn modelId="{88253A5F-8720-4CEB-92FD-9EECECE1DA9A}" srcId="{89E7D981-806B-49EB-8AAD-8FCB421BB7A7}" destId="{E2C67ABD-C78C-4F10-BEAD-7F9A5F11DB69}" srcOrd="0" destOrd="0" parTransId="{8C8DCB7A-3F0C-4F7C-B1C0-C00BEA3B7FB1}" sibTransId="{74851082-D2CE-4DED-B69F-B7CDFC8AA626}"/>
    <dgm:cxn modelId="{476DEECB-FD0A-43A3-AB93-670AF89826C3}" type="presOf" srcId="{6E370071-D50E-4285-883C-60788711C3CA}" destId="{1574DB76-0501-46FC-B27C-9EFDD7BF674D}" srcOrd="0" destOrd="0" presId="urn:microsoft.com/office/officeart/2008/layout/RadialCluster"/>
    <dgm:cxn modelId="{C0AF193F-A756-43C8-86DA-4D0C559887A5}" type="presOf" srcId="{E2C67ABD-C78C-4F10-BEAD-7F9A5F11DB69}" destId="{8BF42AC8-955D-46A1-9333-47AD6B51DF5F}" srcOrd="0" destOrd="0" presId="urn:microsoft.com/office/officeart/2008/layout/RadialCluster"/>
    <dgm:cxn modelId="{7D194F47-EBAA-44C0-AC1D-E03CF6ACA51D}" srcId="{2592BECD-1FCB-4445-8458-09AF4522C3AF}" destId="{89E7D981-806B-49EB-8AAD-8FCB421BB7A7}" srcOrd="0" destOrd="0" parTransId="{C46A941E-6CA3-4475-BB93-E90534230961}" sibTransId="{E15A7EBF-7D59-4809-AFA7-E9ACB2AF77A8}"/>
    <dgm:cxn modelId="{E14F6F78-11E5-4138-A82E-AF0B9D1E4A4D}" type="presParOf" srcId="{C10A112E-0FC7-457D-B01B-B3E15B4D1B5C}" destId="{8D58E73B-AD98-4BE2-9401-3C110E2A6D76}" srcOrd="0" destOrd="0" presId="urn:microsoft.com/office/officeart/2008/layout/RadialCluster"/>
    <dgm:cxn modelId="{A6E91F3E-C2D8-4CC7-85C4-F8D777C3439E}" type="presParOf" srcId="{8D58E73B-AD98-4BE2-9401-3C110E2A6D76}" destId="{97333B18-F092-4B72-B969-9854DFFBD049}" srcOrd="0" destOrd="0" presId="urn:microsoft.com/office/officeart/2008/layout/RadialCluster"/>
    <dgm:cxn modelId="{229134A9-AEA4-44F0-8A0C-00CA40CDD5A4}" type="presParOf" srcId="{8D58E73B-AD98-4BE2-9401-3C110E2A6D76}" destId="{98642AA0-C960-42E3-8E8F-71EA91DEFA5B}" srcOrd="1" destOrd="0" presId="urn:microsoft.com/office/officeart/2008/layout/RadialCluster"/>
    <dgm:cxn modelId="{9AFD05A7-D013-4945-B773-900EEE8F1414}" type="presParOf" srcId="{8D58E73B-AD98-4BE2-9401-3C110E2A6D76}" destId="{8BF42AC8-955D-46A1-9333-47AD6B51DF5F}" srcOrd="2" destOrd="0" presId="urn:microsoft.com/office/officeart/2008/layout/RadialCluster"/>
    <dgm:cxn modelId="{C3AC3E7C-939D-40C1-A093-5F2E5816D31F}" type="presParOf" srcId="{8D58E73B-AD98-4BE2-9401-3C110E2A6D76}" destId="{84BA8CC4-1840-43B0-84D0-4F6695DA8F38}" srcOrd="3" destOrd="0" presId="urn:microsoft.com/office/officeart/2008/layout/RadialCluster"/>
    <dgm:cxn modelId="{E56CB9CD-3BA5-410D-90DC-00DAAF3C3E16}" type="presParOf" srcId="{8D58E73B-AD98-4BE2-9401-3C110E2A6D76}" destId="{CFDCE876-A570-4446-A3FA-BEBC604FA61A}" srcOrd="4" destOrd="0" presId="urn:microsoft.com/office/officeart/2008/layout/RadialCluster"/>
    <dgm:cxn modelId="{ED486FD0-9B35-4108-85A7-340B3D97FA77}" type="presParOf" srcId="{8D58E73B-AD98-4BE2-9401-3C110E2A6D76}" destId="{5E01EED7-1CD7-4C7B-B858-1383D6329B3B}" srcOrd="5" destOrd="0" presId="urn:microsoft.com/office/officeart/2008/layout/RadialCluster"/>
    <dgm:cxn modelId="{48C58CA6-432F-4808-8261-5AB9FB2A0213}" type="presParOf" srcId="{8D58E73B-AD98-4BE2-9401-3C110E2A6D76}" destId="{1574DB76-0501-46FC-B27C-9EFDD7BF674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53F184-A30C-4794-87C6-3426E1D26945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FD697D-DAC3-4C17-BE54-7D1B6142911E}">
      <dgm:prSet phldrT="[Text]" custT="1"/>
      <dgm:spPr/>
      <dgm:t>
        <a:bodyPr/>
        <a:lstStyle/>
        <a:p>
          <a:r>
            <a:rPr lang="en-US" sz="2400" b="0" dirty="0" smtClean="0">
              <a:solidFill>
                <a:schemeClr val="tx1"/>
              </a:solidFill>
            </a:rPr>
            <a:t>Residents</a:t>
          </a:r>
          <a:endParaRPr lang="en-US" sz="2400" b="0" dirty="0">
            <a:solidFill>
              <a:schemeClr val="tx1"/>
            </a:solidFill>
          </a:endParaRPr>
        </a:p>
      </dgm:t>
    </dgm:pt>
    <dgm:pt modelId="{A9E04B73-1D16-4BBC-B411-EE232A236431}" type="parTrans" cxnId="{342FDE3D-483D-4EF7-908A-DB6719BAC0CF}">
      <dgm:prSet/>
      <dgm:spPr/>
      <dgm:t>
        <a:bodyPr/>
        <a:lstStyle/>
        <a:p>
          <a:endParaRPr lang="en-US"/>
        </a:p>
      </dgm:t>
    </dgm:pt>
    <dgm:pt modelId="{DBFF34D2-FD24-4A5B-A725-B5A321899927}" type="sibTrans" cxnId="{342FDE3D-483D-4EF7-908A-DB6719BAC0CF}">
      <dgm:prSet/>
      <dgm:spPr/>
      <dgm:t>
        <a:bodyPr/>
        <a:lstStyle/>
        <a:p>
          <a:endParaRPr lang="en-US"/>
        </a:p>
      </dgm:t>
    </dgm:pt>
    <dgm:pt modelId="{E57606A3-7CAA-4F1D-83B0-4A9CEB9D248A}">
      <dgm:prSet phldrT="[Text]"/>
      <dgm:spPr/>
      <dgm:t>
        <a:bodyPr/>
        <a:lstStyle/>
        <a:p>
          <a:r>
            <a:rPr lang="en-US" dirty="0" smtClean="0"/>
            <a:t>Medical Students</a:t>
          </a:r>
          <a:endParaRPr lang="en-US" dirty="0"/>
        </a:p>
      </dgm:t>
    </dgm:pt>
    <dgm:pt modelId="{0C96CAEE-0A94-488A-977B-3DBCD0D4CE3B}" type="parTrans" cxnId="{3DC60D27-82C1-463F-9643-CC53839E634A}">
      <dgm:prSet/>
      <dgm:spPr/>
      <dgm:t>
        <a:bodyPr/>
        <a:lstStyle/>
        <a:p>
          <a:endParaRPr lang="en-US"/>
        </a:p>
      </dgm:t>
    </dgm:pt>
    <dgm:pt modelId="{6EF95C74-3931-495F-9842-DA7AA099DA44}" type="sibTrans" cxnId="{3DC60D27-82C1-463F-9643-CC53839E634A}">
      <dgm:prSet/>
      <dgm:spPr/>
      <dgm:t>
        <a:bodyPr/>
        <a:lstStyle/>
        <a:p>
          <a:endParaRPr lang="en-US"/>
        </a:p>
      </dgm:t>
    </dgm:pt>
    <dgm:pt modelId="{3D236D6F-CEE4-479D-B2BB-82F84C31A404}">
      <dgm:prSet phldrT="[Text]"/>
      <dgm:spPr/>
      <dgm:t>
        <a:bodyPr/>
        <a:lstStyle/>
        <a:p>
          <a:r>
            <a:rPr lang="en-US" dirty="0" smtClean="0"/>
            <a:t>SRNA</a:t>
          </a:r>
          <a:endParaRPr lang="en-US" dirty="0"/>
        </a:p>
      </dgm:t>
    </dgm:pt>
    <dgm:pt modelId="{5EEF550A-B74B-4185-80C6-7A7B1533FBA3}" type="parTrans" cxnId="{8CB5362A-72E4-4D40-8343-F456FBA51C63}">
      <dgm:prSet/>
      <dgm:spPr/>
      <dgm:t>
        <a:bodyPr/>
        <a:lstStyle/>
        <a:p>
          <a:endParaRPr lang="en-US"/>
        </a:p>
      </dgm:t>
    </dgm:pt>
    <dgm:pt modelId="{762CE630-840F-4963-91D8-FB14B93BC39D}" type="sibTrans" cxnId="{8CB5362A-72E4-4D40-8343-F456FBA51C63}">
      <dgm:prSet/>
      <dgm:spPr/>
      <dgm:t>
        <a:bodyPr/>
        <a:lstStyle/>
        <a:p>
          <a:endParaRPr lang="en-US"/>
        </a:p>
      </dgm:t>
    </dgm:pt>
    <dgm:pt modelId="{86AB879B-BFA8-40F5-9104-872F5C3465D4}">
      <dgm:prSet phldrT="[Text]"/>
      <dgm:spPr/>
      <dgm:t>
        <a:bodyPr/>
        <a:lstStyle/>
        <a:p>
          <a:r>
            <a:rPr lang="en-US" dirty="0" smtClean="0"/>
            <a:t>Fellowships</a:t>
          </a:r>
          <a:endParaRPr lang="en-US" dirty="0"/>
        </a:p>
      </dgm:t>
    </dgm:pt>
    <dgm:pt modelId="{C6FCFF92-A793-4413-A6BB-A60EFB2AA6AD}" type="parTrans" cxnId="{D5716BB4-9C08-484A-A914-202CFC42A3CE}">
      <dgm:prSet/>
      <dgm:spPr/>
      <dgm:t>
        <a:bodyPr/>
        <a:lstStyle/>
        <a:p>
          <a:endParaRPr lang="en-US"/>
        </a:p>
      </dgm:t>
    </dgm:pt>
    <dgm:pt modelId="{8F5E493E-0B1D-4590-B3D4-A092D38FD790}" type="sibTrans" cxnId="{D5716BB4-9C08-484A-A914-202CFC42A3CE}">
      <dgm:prSet/>
      <dgm:spPr/>
      <dgm:t>
        <a:bodyPr/>
        <a:lstStyle/>
        <a:p>
          <a:endParaRPr lang="en-US"/>
        </a:p>
      </dgm:t>
    </dgm:pt>
    <dgm:pt modelId="{67BB0712-5E7E-4964-AC4A-EBA115835E47}" type="pres">
      <dgm:prSet presAssocID="{6E53F184-A30C-4794-87C6-3426E1D2694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481045-9BFD-458C-9D35-5E18FEA642E8}" type="pres">
      <dgm:prSet presAssocID="{6E53F184-A30C-4794-87C6-3426E1D26945}" presName="axisShape" presStyleLbl="bgShp" presStyleIdx="0" presStyleCnt="1"/>
      <dgm:spPr/>
    </dgm:pt>
    <dgm:pt modelId="{5B13E7D6-A537-49A4-8FC8-08DD5F498DF1}" type="pres">
      <dgm:prSet presAssocID="{6E53F184-A30C-4794-87C6-3426E1D26945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4510C-CA24-4039-98FA-6B1C84AA1E54}" type="pres">
      <dgm:prSet presAssocID="{6E53F184-A30C-4794-87C6-3426E1D26945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A5217-4CD1-4E8D-8665-980633520B6B}" type="pres">
      <dgm:prSet presAssocID="{6E53F184-A30C-4794-87C6-3426E1D26945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5F479-084D-442E-9D1B-9556544A521D}" type="pres">
      <dgm:prSet presAssocID="{6E53F184-A30C-4794-87C6-3426E1D26945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2FDE3D-483D-4EF7-908A-DB6719BAC0CF}" srcId="{6E53F184-A30C-4794-87C6-3426E1D26945}" destId="{CCFD697D-DAC3-4C17-BE54-7D1B6142911E}" srcOrd="0" destOrd="0" parTransId="{A9E04B73-1D16-4BBC-B411-EE232A236431}" sibTransId="{DBFF34D2-FD24-4A5B-A725-B5A321899927}"/>
    <dgm:cxn modelId="{D5716BB4-9C08-484A-A914-202CFC42A3CE}" srcId="{6E53F184-A30C-4794-87C6-3426E1D26945}" destId="{86AB879B-BFA8-40F5-9104-872F5C3465D4}" srcOrd="3" destOrd="0" parTransId="{C6FCFF92-A793-4413-A6BB-A60EFB2AA6AD}" sibTransId="{8F5E493E-0B1D-4590-B3D4-A092D38FD790}"/>
    <dgm:cxn modelId="{8CB5362A-72E4-4D40-8343-F456FBA51C63}" srcId="{6E53F184-A30C-4794-87C6-3426E1D26945}" destId="{3D236D6F-CEE4-479D-B2BB-82F84C31A404}" srcOrd="2" destOrd="0" parTransId="{5EEF550A-B74B-4185-80C6-7A7B1533FBA3}" sibTransId="{762CE630-840F-4963-91D8-FB14B93BC39D}"/>
    <dgm:cxn modelId="{3DC60D27-82C1-463F-9643-CC53839E634A}" srcId="{6E53F184-A30C-4794-87C6-3426E1D26945}" destId="{E57606A3-7CAA-4F1D-83B0-4A9CEB9D248A}" srcOrd="1" destOrd="0" parTransId="{0C96CAEE-0A94-488A-977B-3DBCD0D4CE3B}" sibTransId="{6EF95C74-3931-495F-9842-DA7AA099DA44}"/>
    <dgm:cxn modelId="{B4A2E5D1-4354-4783-A825-B271043E8B66}" type="presOf" srcId="{86AB879B-BFA8-40F5-9104-872F5C3465D4}" destId="{EDB5F479-084D-442E-9D1B-9556544A521D}" srcOrd="0" destOrd="0" presId="urn:microsoft.com/office/officeart/2005/8/layout/matrix2"/>
    <dgm:cxn modelId="{859D995F-80D2-441E-A9DC-79512481C5A2}" type="presOf" srcId="{6E53F184-A30C-4794-87C6-3426E1D26945}" destId="{67BB0712-5E7E-4964-AC4A-EBA115835E47}" srcOrd="0" destOrd="0" presId="urn:microsoft.com/office/officeart/2005/8/layout/matrix2"/>
    <dgm:cxn modelId="{ECC28A9B-535B-4EBA-9440-50D5F5F9D749}" type="presOf" srcId="{3D236D6F-CEE4-479D-B2BB-82F84C31A404}" destId="{775A5217-4CD1-4E8D-8665-980633520B6B}" srcOrd="0" destOrd="0" presId="urn:microsoft.com/office/officeart/2005/8/layout/matrix2"/>
    <dgm:cxn modelId="{6A2328AC-EF69-451D-8767-51970AB114F6}" type="presOf" srcId="{CCFD697D-DAC3-4C17-BE54-7D1B6142911E}" destId="{5B13E7D6-A537-49A4-8FC8-08DD5F498DF1}" srcOrd="0" destOrd="0" presId="urn:microsoft.com/office/officeart/2005/8/layout/matrix2"/>
    <dgm:cxn modelId="{60F1532F-D790-45FD-B3D9-92976F6D84EB}" type="presOf" srcId="{E57606A3-7CAA-4F1D-83B0-4A9CEB9D248A}" destId="{7F54510C-CA24-4039-98FA-6B1C84AA1E54}" srcOrd="0" destOrd="0" presId="urn:microsoft.com/office/officeart/2005/8/layout/matrix2"/>
    <dgm:cxn modelId="{6B5863D6-DA95-4EC9-900C-8C2065DB7437}" type="presParOf" srcId="{67BB0712-5E7E-4964-AC4A-EBA115835E47}" destId="{DC481045-9BFD-458C-9D35-5E18FEA642E8}" srcOrd="0" destOrd="0" presId="urn:microsoft.com/office/officeart/2005/8/layout/matrix2"/>
    <dgm:cxn modelId="{C43AD5E2-9138-439B-B828-07A4E2B3CA89}" type="presParOf" srcId="{67BB0712-5E7E-4964-AC4A-EBA115835E47}" destId="{5B13E7D6-A537-49A4-8FC8-08DD5F498DF1}" srcOrd="1" destOrd="0" presId="urn:microsoft.com/office/officeart/2005/8/layout/matrix2"/>
    <dgm:cxn modelId="{E07D89C0-8252-4D8D-87CF-4E9F13DCB442}" type="presParOf" srcId="{67BB0712-5E7E-4964-AC4A-EBA115835E47}" destId="{7F54510C-CA24-4039-98FA-6B1C84AA1E54}" srcOrd="2" destOrd="0" presId="urn:microsoft.com/office/officeart/2005/8/layout/matrix2"/>
    <dgm:cxn modelId="{6E746A5C-9BB0-49C0-8B30-9606F4E7340C}" type="presParOf" srcId="{67BB0712-5E7E-4964-AC4A-EBA115835E47}" destId="{775A5217-4CD1-4E8D-8665-980633520B6B}" srcOrd="3" destOrd="0" presId="urn:microsoft.com/office/officeart/2005/8/layout/matrix2"/>
    <dgm:cxn modelId="{2A0B73D8-FD5D-406E-B574-BBB4F8DE7AEA}" type="presParOf" srcId="{67BB0712-5E7E-4964-AC4A-EBA115835E47}" destId="{EDB5F479-084D-442E-9D1B-9556544A521D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A10064-F590-4A12-B72C-E7B07E99778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3321A5-5ABF-4CBC-B44A-DDEFF5BDCB13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Curriculum</a:t>
          </a:r>
        </a:p>
        <a:p>
          <a:r>
            <a:rPr lang="en-US" dirty="0" smtClean="0"/>
            <a:t>Redesign</a:t>
          </a:r>
          <a:endParaRPr lang="en-US" dirty="0"/>
        </a:p>
      </dgm:t>
    </dgm:pt>
    <dgm:pt modelId="{361A62EF-C95E-4DE7-9256-392ED40FA842}" type="parTrans" cxnId="{EF40E51F-91C5-412C-954F-6E7C03153892}">
      <dgm:prSet/>
      <dgm:spPr/>
      <dgm:t>
        <a:bodyPr/>
        <a:lstStyle/>
        <a:p>
          <a:endParaRPr lang="en-US"/>
        </a:p>
      </dgm:t>
    </dgm:pt>
    <dgm:pt modelId="{509D5D7F-FC7F-46FB-BFBA-028D2BDD41FD}" type="sibTrans" cxnId="{EF40E51F-91C5-412C-954F-6E7C03153892}">
      <dgm:prSet/>
      <dgm:spPr/>
      <dgm:t>
        <a:bodyPr/>
        <a:lstStyle/>
        <a:p>
          <a:endParaRPr lang="en-US"/>
        </a:p>
      </dgm:t>
    </dgm:pt>
    <dgm:pt modelId="{30F22068-F844-4EB5-AF29-C0CE12CACBF8}">
      <dgm:prSet phldrT="[Text]"/>
      <dgm:spPr/>
      <dgm:t>
        <a:bodyPr/>
        <a:lstStyle/>
        <a:p>
          <a:r>
            <a:rPr lang="en-US" dirty="0" smtClean="0"/>
            <a:t>Rotation</a:t>
          </a:r>
        </a:p>
        <a:p>
          <a:r>
            <a:rPr lang="en-US" dirty="0" smtClean="0"/>
            <a:t>Redesign</a:t>
          </a:r>
          <a:endParaRPr lang="en-US" dirty="0"/>
        </a:p>
      </dgm:t>
    </dgm:pt>
    <dgm:pt modelId="{9D54AC91-786F-4155-B959-8488077B46EB}" type="parTrans" cxnId="{5962DA54-C33B-4910-A317-9ACEDA6BD6D6}">
      <dgm:prSet/>
      <dgm:spPr/>
      <dgm:t>
        <a:bodyPr/>
        <a:lstStyle/>
        <a:p>
          <a:endParaRPr lang="en-US"/>
        </a:p>
      </dgm:t>
    </dgm:pt>
    <dgm:pt modelId="{216AEA8D-E68C-410A-BC82-B2C1515C9FF9}" type="sibTrans" cxnId="{5962DA54-C33B-4910-A317-9ACEDA6BD6D6}">
      <dgm:prSet/>
      <dgm:spPr/>
      <dgm:t>
        <a:bodyPr/>
        <a:lstStyle/>
        <a:p>
          <a:endParaRPr lang="en-US"/>
        </a:p>
      </dgm:t>
    </dgm:pt>
    <dgm:pt modelId="{F5045FC8-30F8-44CB-AFB5-D224090CEBE4}">
      <dgm:prSet phldrT="[Text]"/>
      <dgm:spPr/>
      <dgm:t>
        <a:bodyPr/>
        <a:lstStyle/>
        <a:p>
          <a:r>
            <a:rPr lang="en-US" dirty="0" smtClean="0"/>
            <a:t>Evaluation</a:t>
          </a:r>
        </a:p>
        <a:p>
          <a:r>
            <a:rPr lang="en-US" dirty="0" smtClean="0"/>
            <a:t>Milestones</a:t>
          </a:r>
          <a:endParaRPr lang="en-US" dirty="0"/>
        </a:p>
      </dgm:t>
    </dgm:pt>
    <dgm:pt modelId="{55D6F2D4-A16E-414D-8AC2-58AC18B31293}" type="parTrans" cxnId="{63F595B8-643A-4A65-8A98-0FEEA9571ABF}">
      <dgm:prSet/>
      <dgm:spPr/>
      <dgm:t>
        <a:bodyPr/>
        <a:lstStyle/>
        <a:p>
          <a:endParaRPr lang="en-US"/>
        </a:p>
      </dgm:t>
    </dgm:pt>
    <dgm:pt modelId="{1023285C-0923-4ACE-9D9E-B077F93ABA2F}" type="sibTrans" cxnId="{63F595B8-643A-4A65-8A98-0FEEA9571ABF}">
      <dgm:prSet/>
      <dgm:spPr/>
      <dgm:t>
        <a:bodyPr/>
        <a:lstStyle/>
        <a:p>
          <a:endParaRPr lang="en-US"/>
        </a:p>
      </dgm:t>
    </dgm:pt>
    <dgm:pt modelId="{DC48394E-1DB3-413B-BFC9-B376C564E118}">
      <dgm:prSet phldrT="[Text]"/>
      <dgm:spPr/>
      <dgm:t>
        <a:bodyPr/>
        <a:lstStyle/>
        <a:p>
          <a:r>
            <a:rPr lang="en-US" dirty="0" smtClean="0"/>
            <a:t>Recruitment</a:t>
          </a:r>
        </a:p>
        <a:p>
          <a:r>
            <a:rPr lang="en-US" dirty="0" smtClean="0"/>
            <a:t>Placement</a:t>
          </a:r>
          <a:endParaRPr lang="en-US" dirty="0"/>
        </a:p>
      </dgm:t>
    </dgm:pt>
    <dgm:pt modelId="{8546A13C-1029-440F-81B7-8246721856A9}" type="parTrans" cxnId="{C82D2321-D508-4C3D-A169-5E87179E3681}">
      <dgm:prSet/>
      <dgm:spPr/>
      <dgm:t>
        <a:bodyPr/>
        <a:lstStyle/>
        <a:p>
          <a:endParaRPr lang="en-US"/>
        </a:p>
      </dgm:t>
    </dgm:pt>
    <dgm:pt modelId="{E319E906-DEAF-4397-9ECE-BB7BA941D0F5}" type="sibTrans" cxnId="{C82D2321-D508-4C3D-A169-5E87179E3681}">
      <dgm:prSet/>
      <dgm:spPr/>
      <dgm:t>
        <a:bodyPr/>
        <a:lstStyle/>
        <a:p>
          <a:endParaRPr lang="en-US"/>
        </a:p>
      </dgm:t>
    </dgm:pt>
    <dgm:pt modelId="{D1A6E7CC-90BB-40CF-A249-A857E90BFB0E}">
      <dgm:prSet phldrT="[Text]"/>
      <dgm:spPr/>
      <dgm:t>
        <a:bodyPr/>
        <a:lstStyle/>
        <a:p>
          <a:r>
            <a:rPr lang="en-US" dirty="0" smtClean="0"/>
            <a:t>Leverage</a:t>
          </a:r>
        </a:p>
        <a:p>
          <a:r>
            <a:rPr lang="en-US" dirty="0" smtClean="0"/>
            <a:t>Alumni</a:t>
          </a:r>
          <a:endParaRPr lang="en-US" dirty="0"/>
        </a:p>
      </dgm:t>
    </dgm:pt>
    <dgm:pt modelId="{258CDF98-8FCF-4FE6-8A03-769E86116919}" type="parTrans" cxnId="{58178B4E-F208-4B23-97C5-31777C5BBD31}">
      <dgm:prSet/>
      <dgm:spPr/>
      <dgm:t>
        <a:bodyPr/>
        <a:lstStyle/>
        <a:p>
          <a:endParaRPr lang="en-US"/>
        </a:p>
      </dgm:t>
    </dgm:pt>
    <dgm:pt modelId="{6A8C977C-4108-4560-9BF4-37922ED3B64D}" type="sibTrans" cxnId="{58178B4E-F208-4B23-97C5-31777C5BBD31}">
      <dgm:prSet/>
      <dgm:spPr/>
      <dgm:t>
        <a:bodyPr/>
        <a:lstStyle/>
        <a:p>
          <a:endParaRPr lang="en-US"/>
        </a:p>
      </dgm:t>
    </dgm:pt>
    <dgm:pt modelId="{E2709B2E-95D7-47C9-8E99-188342D9983A}" type="pres">
      <dgm:prSet presAssocID="{77A10064-F590-4A12-B72C-E7B07E9977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518E70-BBD9-4962-9388-5CC498E777DA}" type="pres">
      <dgm:prSet presAssocID="{313321A5-5ABF-4CBC-B44A-DDEFF5BDCB13}" presName="node" presStyleLbl="node1" presStyleIdx="0" presStyleCnt="5" custLinFactNeighborY="-1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9D6A6-B10B-46A1-BC22-6AC74D1B2564}" type="pres">
      <dgm:prSet presAssocID="{509D5D7F-FC7F-46FB-BFBA-028D2BDD41FD}" presName="sibTrans" presStyleCnt="0"/>
      <dgm:spPr/>
    </dgm:pt>
    <dgm:pt modelId="{FE905E74-6417-4F0F-881C-9CB5918BE73D}" type="pres">
      <dgm:prSet presAssocID="{30F22068-F844-4EB5-AF29-C0CE12CACBF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7AB4A-31AB-4F37-A682-776110B2C917}" type="pres">
      <dgm:prSet presAssocID="{216AEA8D-E68C-410A-BC82-B2C1515C9FF9}" presName="sibTrans" presStyleCnt="0"/>
      <dgm:spPr/>
    </dgm:pt>
    <dgm:pt modelId="{A8570488-4B20-4DF2-AC65-69619A288C6C}" type="pres">
      <dgm:prSet presAssocID="{F5045FC8-30F8-44CB-AFB5-D224090CEBE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D6C9F-1EAE-408B-A792-358663A5D070}" type="pres">
      <dgm:prSet presAssocID="{1023285C-0923-4ACE-9D9E-B077F93ABA2F}" presName="sibTrans" presStyleCnt="0"/>
      <dgm:spPr/>
    </dgm:pt>
    <dgm:pt modelId="{7807B8A3-AEBC-4928-9E89-72BA8ADB86E3}" type="pres">
      <dgm:prSet presAssocID="{DC48394E-1DB3-413B-BFC9-B376C564E11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47A9D-84BF-4D3A-85D1-B3E922CCE55B}" type="pres">
      <dgm:prSet presAssocID="{E319E906-DEAF-4397-9ECE-BB7BA941D0F5}" presName="sibTrans" presStyleCnt="0"/>
      <dgm:spPr/>
    </dgm:pt>
    <dgm:pt modelId="{9DD0DDFF-06DC-4C01-83E1-93C4D573CE8A}" type="pres">
      <dgm:prSet presAssocID="{D1A6E7CC-90BB-40CF-A249-A857E90BFB0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788404-2321-4641-B760-EAC088ABB6F3}" type="presOf" srcId="{DC48394E-1DB3-413B-BFC9-B376C564E118}" destId="{7807B8A3-AEBC-4928-9E89-72BA8ADB86E3}" srcOrd="0" destOrd="0" presId="urn:microsoft.com/office/officeart/2005/8/layout/default#1"/>
    <dgm:cxn modelId="{C82D2321-D508-4C3D-A169-5E87179E3681}" srcId="{77A10064-F590-4A12-B72C-E7B07E99778A}" destId="{DC48394E-1DB3-413B-BFC9-B376C564E118}" srcOrd="3" destOrd="0" parTransId="{8546A13C-1029-440F-81B7-8246721856A9}" sibTransId="{E319E906-DEAF-4397-9ECE-BB7BA941D0F5}"/>
    <dgm:cxn modelId="{01DDD6CB-82B3-4D69-891C-FF267E24E1C7}" type="presOf" srcId="{313321A5-5ABF-4CBC-B44A-DDEFF5BDCB13}" destId="{E9518E70-BBD9-4962-9388-5CC498E777DA}" srcOrd="0" destOrd="0" presId="urn:microsoft.com/office/officeart/2005/8/layout/default#1"/>
    <dgm:cxn modelId="{63F595B8-643A-4A65-8A98-0FEEA9571ABF}" srcId="{77A10064-F590-4A12-B72C-E7B07E99778A}" destId="{F5045FC8-30F8-44CB-AFB5-D224090CEBE4}" srcOrd="2" destOrd="0" parTransId="{55D6F2D4-A16E-414D-8AC2-58AC18B31293}" sibTransId="{1023285C-0923-4ACE-9D9E-B077F93ABA2F}"/>
    <dgm:cxn modelId="{2E4BBFEC-50B7-45ED-A7C4-F9FE24959DFD}" type="presOf" srcId="{F5045FC8-30F8-44CB-AFB5-D224090CEBE4}" destId="{A8570488-4B20-4DF2-AC65-69619A288C6C}" srcOrd="0" destOrd="0" presId="urn:microsoft.com/office/officeart/2005/8/layout/default#1"/>
    <dgm:cxn modelId="{786249FA-099B-4F50-93FF-547BF00E759C}" type="presOf" srcId="{77A10064-F590-4A12-B72C-E7B07E99778A}" destId="{E2709B2E-95D7-47C9-8E99-188342D9983A}" srcOrd="0" destOrd="0" presId="urn:microsoft.com/office/officeart/2005/8/layout/default#1"/>
    <dgm:cxn modelId="{3378BAF3-A975-42CD-B56D-13C7430088A2}" type="presOf" srcId="{30F22068-F844-4EB5-AF29-C0CE12CACBF8}" destId="{FE905E74-6417-4F0F-881C-9CB5918BE73D}" srcOrd="0" destOrd="0" presId="urn:microsoft.com/office/officeart/2005/8/layout/default#1"/>
    <dgm:cxn modelId="{64F66F3B-5F7B-41B1-A3D4-B384441F84AE}" type="presOf" srcId="{D1A6E7CC-90BB-40CF-A249-A857E90BFB0E}" destId="{9DD0DDFF-06DC-4C01-83E1-93C4D573CE8A}" srcOrd="0" destOrd="0" presId="urn:microsoft.com/office/officeart/2005/8/layout/default#1"/>
    <dgm:cxn modelId="{58178B4E-F208-4B23-97C5-31777C5BBD31}" srcId="{77A10064-F590-4A12-B72C-E7B07E99778A}" destId="{D1A6E7CC-90BB-40CF-A249-A857E90BFB0E}" srcOrd="4" destOrd="0" parTransId="{258CDF98-8FCF-4FE6-8A03-769E86116919}" sibTransId="{6A8C977C-4108-4560-9BF4-37922ED3B64D}"/>
    <dgm:cxn modelId="{EF40E51F-91C5-412C-954F-6E7C03153892}" srcId="{77A10064-F590-4A12-B72C-E7B07E99778A}" destId="{313321A5-5ABF-4CBC-B44A-DDEFF5BDCB13}" srcOrd="0" destOrd="0" parTransId="{361A62EF-C95E-4DE7-9256-392ED40FA842}" sibTransId="{509D5D7F-FC7F-46FB-BFBA-028D2BDD41FD}"/>
    <dgm:cxn modelId="{5962DA54-C33B-4910-A317-9ACEDA6BD6D6}" srcId="{77A10064-F590-4A12-B72C-E7B07E99778A}" destId="{30F22068-F844-4EB5-AF29-C0CE12CACBF8}" srcOrd="1" destOrd="0" parTransId="{9D54AC91-786F-4155-B959-8488077B46EB}" sibTransId="{216AEA8D-E68C-410A-BC82-B2C1515C9FF9}"/>
    <dgm:cxn modelId="{BE23E8C2-2B0E-43BC-9404-5132327F59A3}" type="presParOf" srcId="{E2709B2E-95D7-47C9-8E99-188342D9983A}" destId="{E9518E70-BBD9-4962-9388-5CC498E777DA}" srcOrd="0" destOrd="0" presId="urn:microsoft.com/office/officeart/2005/8/layout/default#1"/>
    <dgm:cxn modelId="{90D590F7-294A-4E9C-8F58-8F1BEDFC0BD8}" type="presParOf" srcId="{E2709B2E-95D7-47C9-8E99-188342D9983A}" destId="{CF19D6A6-B10B-46A1-BC22-6AC74D1B2564}" srcOrd="1" destOrd="0" presId="urn:microsoft.com/office/officeart/2005/8/layout/default#1"/>
    <dgm:cxn modelId="{B6B092D3-0610-4F07-BC04-71D8FC1D1B96}" type="presParOf" srcId="{E2709B2E-95D7-47C9-8E99-188342D9983A}" destId="{FE905E74-6417-4F0F-881C-9CB5918BE73D}" srcOrd="2" destOrd="0" presId="urn:microsoft.com/office/officeart/2005/8/layout/default#1"/>
    <dgm:cxn modelId="{112D6823-0D41-4994-8D24-6C10FCBA79A2}" type="presParOf" srcId="{E2709B2E-95D7-47C9-8E99-188342D9983A}" destId="{2AA7AB4A-31AB-4F37-A682-776110B2C917}" srcOrd="3" destOrd="0" presId="urn:microsoft.com/office/officeart/2005/8/layout/default#1"/>
    <dgm:cxn modelId="{1BAAB389-C53F-4917-9C23-7CABAD5D0999}" type="presParOf" srcId="{E2709B2E-95D7-47C9-8E99-188342D9983A}" destId="{A8570488-4B20-4DF2-AC65-69619A288C6C}" srcOrd="4" destOrd="0" presId="urn:microsoft.com/office/officeart/2005/8/layout/default#1"/>
    <dgm:cxn modelId="{2C914FD5-72ED-4A4C-A705-BA498847056F}" type="presParOf" srcId="{E2709B2E-95D7-47C9-8E99-188342D9983A}" destId="{3FAD6C9F-1EAE-408B-A792-358663A5D070}" srcOrd="5" destOrd="0" presId="urn:microsoft.com/office/officeart/2005/8/layout/default#1"/>
    <dgm:cxn modelId="{221A932F-D9BD-433C-8A21-5B8A5D7998E5}" type="presParOf" srcId="{E2709B2E-95D7-47C9-8E99-188342D9983A}" destId="{7807B8A3-AEBC-4928-9E89-72BA8ADB86E3}" srcOrd="6" destOrd="0" presId="urn:microsoft.com/office/officeart/2005/8/layout/default#1"/>
    <dgm:cxn modelId="{49883CA5-AC2B-453D-84B4-FCF947521E6A}" type="presParOf" srcId="{E2709B2E-95D7-47C9-8E99-188342D9983A}" destId="{A2247A9D-84BF-4D3A-85D1-B3E922CCE55B}" srcOrd="7" destOrd="0" presId="urn:microsoft.com/office/officeart/2005/8/layout/default#1"/>
    <dgm:cxn modelId="{5C6F92A2-A292-4E82-8F43-F4FCFC348E00}" type="presParOf" srcId="{E2709B2E-95D7-47C9-8E99-188342D9983A}" destId="{9DD0DDFF-06DC-4C01-83E1-93C4D573CE8A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140F0FD-496C-4319-8B75-B58FDA47B3F4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E4196F76-445C-428A-9670-F35F2F37B8F7}">
      <dgm:prSet phldrT="[Text]"/>
      <dgm:spPr/>
      <dgm:t>
        <a:bodyPr/>
        <a:lstStyle/>
        <a:p>
          <a:r>
            <a:rPr lang="en-US" dirty="0" smtClean="0"/>
            <a:t>Anesthesia Interest Group</a:t>
          </a:r>
          <a:endParaRPr lang="en-US" dirty="0"/>
        </a:p>
      </dgm:t>
    </dgm:pt>
    <dgm:pt modelId="{1D466909-96C0-4115-8CEE-9BD3AAD50D62}" type="parTrans" cxnId="{486A58A0-621C-4932-8679-285DF942103E}">
      <dgm:prSet/>
      <dgm:spPr/>
      <dgm:t>
        <a:bodyPr/>
        <a:lstStyle/>
        <a:p>
          <a:endParaRPr lang="en-US"/>
        </a:p>
      </dgm:t>
    </dgm:pt>
    <dgm:pt modelId="{7C6827AB-8936-4750-B013-2D69F5BB7AAF}" type="sibTrans" cxnId="{486A58A0-621C-4932-8679-285DF942103E}">
      <dgm:prSet/>
      <dgm:spPr/>
      <dgm:t>
        <a:bodyPr/>
        <a:lstStyle/>
        <a:p>
          <a:endParaRPr lang="en-US"/>
        </a:p>
      </dgm:t>
    </dgm:pt>
    <dgm:pt modelId="{387803C2-7BDC-4FE2-9083-819FDBDA45F0}">
      <dgm:prSet phldrT="[Text]"/>
      <dgm:spPr/>
      <dgm:t>
        <a:bodyPr/>
        <a:lstStyle/>
        <a:p>
          <a:r>
            <a:rPr lang="en-US" dirty="0" smtClean="0"/>
            <a:t>3</a:t>
          </a:r>
          <a:r>
            <a:rPr lang="en-US" baseline="30000" dirty="0" smtClean="0"/>
            <a:t>rd</a:t>
          </a:r>
          <a:r>
            <a:rPr lang="en-US" dirty="0" smtClean="0"/>
            <a:t> Year Rotation</a:t>
          </a:r>
          <a:endParaRPr lang="en-US" dirty="0"/>
        </a:p>
      </dgm:t>
    </dgm:pt>
    <dgm:pt modelId="{93D236E6-59DF-4ED2-8627-8F0D5D2EBA55}" type="parTrans" cxnId="{D8DB789E-242D-4612-A9D3-A0C5D4CBA61D}">
      <dgm:prSet/>
      <dgm:spPr/>
      <dgm:t>
        <a:bodyPr/>
        <a:lstStyle/>
        <a:p>
          <a:endParaRPr lang="en-US"/>
        </a:p>
      </dgm:t>
    </dgm:pt>
    <dgm:pt modelId="{F7CFE658-78E3-4D82-B61B-09D83B63B73B}" type="sibTrans" cxnId="{D8DB789E-242D-4612-A9D3-A0C5D4CBA61D}">
      <dgm:prSet/>
      <dgm:spPr/>
      <dgm:t>
        <a:bodyPr/>
        <a:lstStyle/>
        <a:p>
          <a:endParaRPr lang="en-US"/>
        </a:p>
      </dgm:t>
    </dgm:pt>
    <dgm:pt modelId="{A4F7FBE7-0771-4FF8-AC40-FF61AFE12C49}">
      <dgm:prSet phldrT="[Text]"/>
      <dgm:spPr/>
      <dgm:t>
        <a:bodyPr/>
        <a:lstStyle/>
        <a:p>
          <a:r>
            <a:rPr lang="en-US" dirty="0" smtClean="0"/>
            <a:t>4</a:t>
          </a:r>
          <a:r>
            <a:rPr lang="en-US" baseline="30000" dirty="0" smtClean="0"/>
            <a:t>Th</a:t>
          </a:r>
          <a:r>
            <a:rPr lang="en-US" dirty="0" smtClean="0"/>
            <a:t> Year Elective</a:t>
          </a:r>
          <a:endParaRPr lang="en-US" dirty="0"/>
        </a:p>
      </dgm:t>
    </dgm:pt>
    <dgm:pt modelId="{BB5F5C40-BDA7-4A4D-97C0-F38E64DE8B63}" type="parTrans" cxnId="{A683963C-73F8-4A4F-B479-946C24ED02BE}">
      <dgm:prSet/>
      <dgm:spPr/>
      <dgm:t>
        <a:bodyPr/>
        <a:lstStyle/>
        <a:p>
          <a:endParaRPr lang="en-US"/>
        </a:p>
      </dgm:t>
    </dgm:pt>
    <dgm:pt modelId="{E81453F3-EFAC-49B0-B149-D2AC397613A5}" type="sibTrans" cxnId="{A683963C-73F8-4A4F-B479-946C24ED02BE}">
      <dgm:prSet/>
      <dgm:spPr/>
      <dgm:t>
        <a:bodyPr/>
        <a:lstStyle/>
        <a:p>
          <a:endParaRPr lang="en-US"/>
        </a:p>
      </dgm:t>
    </dgm:pt>
    <dgm:pt modelId="{353636F0-C951-4C1F-8155-B1AE91226603}" type="pres">
      <dgm:prSet presAssocID="{1140F0FD-496C-4319-8B75-B58FDA47B3F4}" presName="compositeShape" presStyleCnt="0">
        <dgm:presLayoutVars>
          <dgm:dir/>
          <dgm:resizeHandles/>
        </dgm:presLayoutVars>
      </dgm:prSet>
      <dgm:spPr/>
    </dgm:pt>
    <dgm:pt modelId="{B792FDB3-2A55-42AF-8136-25E099C55B94}" type="pres">
      <dgm:prSet presAssocID="{1140F0FD-496C-4319-8B75-B58FDA47B3F4}" presName="pyramid" presStyleLbl="node1" presStyleIdx="0" presStyleCnt="1"/>
      <dgm:spPr>
        <a:solidFill>
          <a:srgbClr val="00B050"/>
        </a:solidFill>
      </dgm:spPr>
    </dgm:pt>
    <dgm:pt modelId="{02D025E5-6AC7-4C0C-ACC0-907B3EE1A971}" type="pres">
      <dgm:prSet presAssocID="{1140F0FD-496C-4319-8B75-B58FDA47B3F4}" presName="theList" presStyleCnt="0"/>
      <dgm:spPr/>
    </dgm:pt>
    <dgm:pt modelId="{30155C83-4BE7-48BD-B19D-8EF77DBE8887}" type="pres">
      <dgm:prSet presAssocID="{E4196F76-445C-428A-9670-F35F2F37B8F7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3FFFB-CF59-405E-97DF-992263DBD030}" type="pres">
      <dgm:prSet presAssocID="{E4196F76-445C-428A-9670-F35F2F37B8F7}" presName="aSpace" presStyleCnt="0"/>
      <dgm:spPr/>
    </dgm:pt>
    <dgm:pt modelId="{85882C54-DA1E-42DE-9A91-F0FE29AE854C}" type="pres">
      <dgm:prSet presAssocID="{387803C2-7BDC-4FE2-9083-819FDBDA45F0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D0CF1-2961-4A58-B5BA-718C542F4BE9}" type="pres">
      <dgm:prSet presAssocID="{387803C2-7BDC-4FE2-9083-819FDBDA45F0}" presName="aSpace" presStyleCnt="0"/>
      <dgm:spPr/>
    </dgm:pt>
    <dgm:pt modelId="{2B9B40DA-C838-4C15-BB8A-351191954BF0}" type="pres">
      <dgm:prSet presAssocID="{A4F7FBE7-0771-4FF8-AC40-FF61AFE12C49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022C7-6719-476B-9435-860B5334AF38}" type="pres">
      <dgm:prSet presAssocID="{A4F7FBE7-0771-4FF8-AC40-FF61AFE12C49}" presName="aSpace" presStyleCnt="0"/>
      <dgm:spPr/>
    </dgm:pt>
  </dgm:ptLst>
  <dgm:cxnLst>
    <dgm:cxn modelId="{DFAF4317-654C-42B3-AD6F-38A14ECCCB8C}" type="presOf" srcId="{1140F0FD-496C-4319-8B75-B58FDA47B3F4}" destId="{353636F0-C951-4C1F-8155-B1AE91226603}" srcOrd="0" destOrd="0" presId="urn:microsoft.com/office/officeart/2005/8/layout/pyramid2"/>
    <dgm:cxn modelId="{208786EF-6B09-4B41-91B6-C8E8BBD01B8D}" type="presOf" srcId="{E4196F76-445C-428A-9670-F35F2F37B8F7}" destId="{30155C83-4BE7-48BD-B19D-8EF77DBE8887}" srcOrd="0" destOrd="0" presId="urn:microsoft.com/office/officeart/2005/8/layout/pyramid2"/>
    <dgm:cxn modelId="{A683963C-73F8-4A4F-B479-946C24ED02BE}" srcId="{1140F0FD-496C-4319-8B75-B58FDA47B3F4}" destId="{A4F7FBE7-0771-4FF8-AC40-FF61AFE12C49}" srcOrd="2" destOrd="0" parTransId="{BB5F5C40-BDA7-4A4D-97C0-F38E64DE8B63}" sibTransId="{E81453F3-EFAC-49B0-B149-D2AC397613A5}"/>
    <dgm:cxn modelId="{F27CF3D0-405B-432F-822E-EFA311AC53FF}" type="presOf" srcId="{A4F7FBE7-0771-4FF8-AC40-FF61AFE12C49}" destId="{2B9B40DA-C838-4C15-BB8A-351191954BF0}" srcOrd="0" destOrd="0" presId="urn:microsoft.com/office/officeart/2005/8/layout/pyramid2"/>
    <dgm:cxn modelId="{486A58A0-621C-4932-8679-285DF942103E}" srcId="{1140F0FD-496C-4319-8B75-B58FDA47B3F4}" destId="{E4196F76-445C-428A-9670-F35F2F37B8F7}" srcOrd="0" destOrd="0" parTransId="{1D466909-96C0-4115-8CEE-9BD3AAD50D62}" sibTransId="{7C6827AB-8936-4750-B013-2D69F5BB7AAF}"/>
    <dgm:cxn modelId="{2529EE30-76B9-49FE-97E5-0A9A0F6CE3EE}" type="presOf" srcId="{387803C2-7BDC-4FE2-9083-819FDBDA45F0}" destId="{85882C54-DA1E-42DE-9A91-F0FE29AE854C}" srcOrd="0" destOrd="0" presId="urn:microsoft.com/office/officeart/2005/8/layout/pyramid2"/>
    <dgm:cxn modelId="{D8DB789E-242D-4612-A9D3-A0C5D4CBA61D}" srcId="{1140F0FD-496C-4319-8B75-B58FDA47B3F4}" destId="{387803C2-7BDC-4FE2-9083-819FDBDA45F0}" srcOrd="1" destOrd="0" parTransId="{93D236E6-59DF-4ED2-8627-8F0D5D2EBA55}" sibTransId="{F7CFE658-78E3-4D82-B61B-09D83B63B73B}"/>
    <dgm:cxn modelId="{CA427AA4-89A7-4E42-84EF-55D3CB61D39B}" type="presParOf" srcId="{353636F0-C951-4C1F-8155-B1AE91226603}" destId="{B792FDB3-2A55-42AF-8136-25E099C55B94}" srcOrd="0" destOrd="0" presId="urn:microsoft.com/office/officeart/2005/8/layout/pyramid2"/>
    <dgm:cxn modelId="{934B92F4-7D39-420B-ADD5-07D37C553155}" type="presParOf" srcId="{353636F0-C951-4C1F-8155-B1AE91226603}" destId="{02D025E5-6AC7-4C0C-ACC0-907B3EE1A971}" srcOrd="1" destOrd="0" presId="urn:microsoft.com/office/officeart/2005/8/layout/pyramid2"/>
    <dgm:cxn modelId="{F82E4F93-650C-4228-B4B0-AF4294CA49CC}" type="presParOf" srcId="{02D025E5-6AC7-4C0C-ACC0-907B3EE1A971}" destId="{30155C83-4BE7-48BD-B19D-8EF77DBE8887}" srcOrd="0" destOrd="0" presId="urn:microsoft.com/office/officeart/2005/8/layout/pyramid2"/>
    <dgm:cxn modelId="{A91D16A4-FD56-4AEE-9F85-67123A6BDF84}" type="presParOf" srcId="{02D025E5-6AC7-4C0C-ACC0-907B3EE1A971}" destId="{4F33FFFB-CF59-405E-97DF-992263DBD030}" srcOrd="1" destOrd="0" presId="urn:microsoft.com/office/officeart/2005/8/layout/pyramid2"/>
    <dgm:cxn modelId="{9372795C-8725-43AD-A869-68801C9B0025}" type="presParOf" srcId="{02D025E5-6AC7-4C0C-ACC0-907B3EE1A971}" destId="{85882C54-DA1E-42DE-9A91-F0FE29AE854C}" srcOrd="2" destOrd="0" presId="urn:microsoft.com/office/officeart/2005/8/layout/pyramid2"/>
    <dgm:cxn modelId="{21A9745E-730B-4B23-8117-48A6A805A13D}" type="presParOf" srcId="{02D025E5-6AC7-4C0C-ACC0-907B3EE1A971}" destId="{FBFD0CF1-2961-4A58-B5BA-718C542F4BE9}" srcOrd="3" destOrd="0" presId="urn:microsoft.com/office/officeart/2005/8/layout/pyramid2"/>
    <dgm:cxn modelId="{125196DA-80A8-4166-AA3D-E704FEB4BECE}" type="presParOf" srcId="{02D025E5-6AC7-4C0C-ACC0-907B3EE1A971}" destId="{2B9B40DA-C838-4C15-BB8A-351191954BF0}" srcOrd="4" destOrd="0" presId="urn:microsoft.com/office/officeart/2005/8/layout/pyramid2"/>
    <dgm:cxn modelId="{2CF92D93-4641-4179-9F56-A717EC463C9C}" type="presParOf" srcId="{02D025E5-6AC7-4C0C-ACC0-907B3EE1A971}" destId="{C66022C7-6719-476B-9435-860B5334AF3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D849AD-9DAE-42A2-B505-E0EB7D34074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7B3399-ACE8-4601-A25F-E6FE5178A3D9}">
      <dgm:prSet phldrT="[Text]"/>
      <dgm:spPr/>
      <dgm:t>
        <a:bodyPr/>
        <a:lstStyle/>
        <a:p>
          <a:r>
            <a:rPr lang="en-US" dirty="0" smtClean="0"/>
            <a:t>Technical Skills</a:t>
          </a:r>
          <a:endParaRPr lang="en-US" dirty="0"/>
        </a:p>
      </dgm:t>
    </dgm:pt>
    <dgm:pt modelId="{EDFC9359-9380-45CF-A733-452E061F8D83}" type="parTrans" cxnId="{0A6D25BC-D159-4BFC-A86B-CD657F56698A}">
      <dgm:prSet/>
      <dgm:spPr/>
      <dgm:t>
        <a:bodyPr/>
        <a:lstStyle/>
        <a:p>
          <a:endParaRPr lang="en-US"/>
        </a:p>
      </dgm:t>
    </dgm:pt>
    <dgm:pt modelId="{A3895D30-38C7-4835-BF61-F7A48A104CDC}" type="sibTrans" cxnId="{0A6D25BC-D159-4BFC-A86B-CD657F56698A}">
      <dgm:prSet/>
      <dgm:spPr/>
      <dgm:t>
        <a:bodyPr/>
        <a:lstStyle/>
        <a:p>
          <a:endParaRPr lang="en-US"/>
        </a:p>
      </dgm:t>
    </dgm:pt>
    <dgm:pt modelId="{1E41F59F-76F1-4DB6-887C-B547E550194F}">
      <dgm:prSet phldrT="[Text]"/>
      <dgm:spPr/>
      <dgm:t>
        <a:bodyPr/>
        <a:lstStyle/>
        <a:p>
          <a:r>
            <a:rPr lang="en-US" dirty="0" smtClean="0"/>
            <a:t>High Fidelity</a:t>
          </a:r>
          <a:endParaRPr lang="en-US" dirty="0"/>
        </a:p>
      </dgm:t>
    </dgm:pt>
    <dgm:pt modelId="{9FEF337F-5408-4CE5-843D-498B5620F59E}" type="parTrans" cxnId="{457D5704-D77B-4E05-8634-D31CD91156A6}">
      <dgm:prSet/>
      <dgm:spPr/>
      <dgm:t>
        <a:bodyPr/>
        <a:lstStyle/>
        <a:p>
          <a:endParaRPr lang="en-US"/>
        </a:p>
      </dgm:t>
    </dgm:pt>
    <dgm:pt modelId="{FD5CFEB8-0410-4778-A4E2-65D2CEB904A2}" type="sibTrans" cxnId="{457D5704-D77B-4E05-8634-D31CD91156A6}">
      <dgm:prSet/>
      <dgm:spPr/>
      <dgm:t>
        <a:bodyPr/>
        <a:lstStyle/>
        <a:p>
          <a:endParaRPr lang="en-US"/>
        </a:p>
      </dgm:t>
    </dgm:pt>
    <dgm:pt modelId="{A76A06B8-C857-466F-BAF7-D0A015259D04}">
      <dgm:prSet phldrT="[Text]"/>
      <dgm:spPr/>
      <dgm:t>
        <a:bodyPr/>
        <a:lstStyle/>
        <a:p>
          <a:r>
            <a:rPr lang="en-US" dirty="0" smtClean="0"/>
            <a:t>MOCA Certification</a:t>
          </a:r>
          <a:endParaRPr lang="en-US" dirty="0"/>
        </a:p>
      </dgm:t>
    </dgm:pt>
    <dgm:pt modelId="{BAE0D3B8-E27C-4D77-B717-7F8B1CA08025}" type="parTrans" cxnId="{CE91CCAF-75BE-484A-A069-66FC6335054E}">
      <dgm:prSet/>
      <dgm:spPr/>
      <dgm:t>
        <a:bodyPr/>
        <a:lstStyle/>
        <a:p>
          <a:endParaRPr lang="en-US"/>
        </a:p>
      </dgm:t>
    </dgm:pt>
    <dgm:pt modelId="{CFB7D507-8390-4AA9-B910-AA4DA1BC83F9}" type="sibTrans" cxnId="{CE91CCAF-75BE-484A-A069-66FC6335054E}">
      <dgm:prSet/>
      <dgm:spPr/>
      <dgm:t>
        <a:bodyPr/>
        <a:lstStyle/>
        <a:p>
          <a:endParaRPr lang="en-US"/>
        </a:p>
      </dgm:t>
    </dgm:pt>
    <dgm:pt modelId="{751DF7B5-01A7-4C91-B7CA-EE0E6487A03A}" type="pres">
      <dgm:prSet presAssocID="{55D849AD-9DAE-42A2-B505-E0EB7D3407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9DE708-471C-4F82-A2A8-8C2AFEC8B0E3}" type="pres">
      <dgm:prSet presAssocID="{927B3399-ACE8-4601-A25F-E6FE5178A3D9}" presName="parentLin" presStyleCnt="0"/>
      <dgm:spPr/>
    </dgm:pt>
    <dgm:pt modelId="{A1062E66-65FA-4CE7-8AE7-A439EEC9E934}" type="pres">
      <dgm:prSet presAssocID="{927B3399-ACE8-4601-A25F-E6FE5178A3D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EC26F50-C118-486A-AC09-58BE1C565599}" type="pres">
      <dgm:prSet presAssocID="{927B3399-ACE8-4601-A25F-E6FE5178A3D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59864-F59F-469B-9477-C90C23D95069}" type="pres">
      <dgm:prSet presAssocID="{927B3399-ACE8-4601-A25F-E6FE5178A3D9}" presName="negativeSpace" presStyleCnt="0"/>
      <dgm:spPr/>
    </dgm:pt>
    <dgm:pt modelId="{CBC846F3-C7C1-4BAE-96FE-7885EB8E68E3}" type="pres">
      <dgm:prSet presAssocID="{927B3399-ACE8-4601-A25F-E6FE5178A3D9}" presName="childText" presStyleLbl="conFgAcc1" presStyleIdx="0" presStyleCnt="3">
        <dgm:presLayoutVars>
          <dgm:bulletEnabled val="1"/>
        </dgm:presLayoutVars>
      </dgm:prSet>
      <dgm:spPr/>
    </dgm:pt>
    <dgm:pt modelId="{C2D195F5-54F0-463C-B6E9-28F036CDA0AD}" type="pres">
      <dgm:prSet presAssocID="{A3895D30-38C7-4835-BF61-F7A48A104CDC}" presName="spaceBetweenRectangles" presStyleCnt="0"/>
      <dgm:spPr/>
    </dgm:pt>
    <dgm:pt modelId="{F074A9C1-EABA-4FF6-8E85-5C9A61F238FA}" type="pres">
      <dgm:prSet presAssocID="{1E41F59F-76F1-4DB6-887C-B547E550194F}" presName="parentLin" presStyleCnt="0"/>
      <dgm:spPr/>
    </dgm:pt>
    <dgm:pt modelId="{80A38C32-2BA8-4A3B-A1C1-8BA1C8B33FA2}" type="pres">
      <dgm:prSet presAssocID="{1E41F59F-76F1-4DB6-887C-B547E550194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7B591F6-1627-4850-A890-5662E34C82AB}" type="pres">
      <dgm:prSet presAssocID="{1E41F59F-76F1-4DB6-887C-B547E550194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01ACA-1DD0-4CB5-9E23-2CC5E67C928A}" type="pres">
      <dgm:prSet presAssocID="{1E41F59F-76F1-4DB6-887C-B547E550194F}" presName="negativeSpace" presStyleCnt="0"/>
      <dgm:spPr/>
    </dgm:pt>
    <dgm:pt modelId="{CDE5C829-B698-44D3-BC31-FDB35CA70E0E}" type="pres">
      <dgm:prSet presAssocID="{1E41F59F-76F1-4DB6-887C-B547E550194F}" presName="childText" presStyleLbl="conFgAcc1" presStyleIdx="1" presStyleCnt="3">
        <dgm:presLayoutVars>
          <dgm:bulletEnabled val="1"/>
        </dgm:presLayoutVars>
      </dgm:prSet>
      <dgm:spPr/>
    </dgm:pt>
    <dgm:pt modelId="{673A42CE-30E9-4507-AF7A-BA3FFD4035D3}" type="pres">
      <dgm:prSet presAssocID="{FD5CFEB8-0410-4778-A4E2-65D2CEB904A2}" presName="spaceBetweenRectangles" presStyleCnt="0"/>
      <dgm:spPr/>
    </dgm:pt>
    <dgm:pt modelId="{945AF37D-1D1A-4722-99CC-5BC6720EA5F1}" type="pres">
      <dgm:prSet presAssocID="{A76A06B8-C857-466F-BAF7-D0A015259D04}" presName="parentLin" presStyleCnt="0"/>
      <dgm:spPr/>
    </dgm:pt>
    <dgm:pt modelId="{38A8EF86-11D8-4F7D-989A-04D1D2652FA8}" type="pres">
      <dgm:prSet presAssocID="{A76A06B8-C857-466F-BAF7-D0A015259D0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933D233-B120-4D90-B98D-CEB9ADFAEE34}" type="pres">
      <dgm:prSet presAssocID="{A76A06B8-C857-466F-BAF7-D0A015259D0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7EF90-EC50-4593-9840-911A70DE9723}" type="pres">
      <dgm:prSet presAssocID="{A76A06B8-C857-466F-BAF7-D0A015259D04}" presName="negativeSpace" presStyleCnt="0"/>
      <dgm:spPr/>
    </dgm:pt>
    <dgm:pt modelId="{DF096DBC-AB8F-4D24-A0FF-3E65946D5C2E}" type="pres">
      <dgm:prSet presAssocID="{A76A06B8-C857-466F-BAF7-D0A015259D0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E91CCAF-75BE-484A-A069-66FC6335054E}" srcId="{55D849AD-9DAE-42A2-B505-E0EB7D340746}" destId="{A76A06B8-C857-466F-BAF7-D0A015259D04}" srcOrd="2" destOrd="0" parTransId="{BAE0D3B8-E27C-4D77-B717-7F8B1CA08025}" sibTransId="{CFB7D507-8390-4AA9-B910-AA4DA1BC83F9}"/>
    <dgm:cxn modelId="{6E17F27E-6655-4CA6-A78B-D45FAA67166F}" type="presOf" srcId="{1E41F59F-76F1-4DB6-887C-B547E550194F}" destId="{27B591F6-1627-4850-A890-5662E34C82AB}" srcOrd="1" destOrd="0" presId="urn:microsoft.com/office/officeart/2005/8/layout/list1"/>
    <dgm:cxn modelId="{457D5704-D77B-4E05-8634-D31CD91156A6}" srcId="{55D849AD-9DAE-42A2-B505-E0EB7D340746}" destId="{1E41F59F-76F1-4DB6-887C-B547E550194F}" srcOrd="1" destOrd="0" parTransId="{9FEF337F-5408-4CE5-843D-498B5620F59E}" sibTransId="{FD5CFEB8-0410-4778-A4E2-65D2CEB904A2}"/>
    <dgm:cxn modelId="{682311D1-55F2-47F3-9A4A-FCC9E062265F}" type="presOf" srcId="{927B3399-ACE8-4601-A25F-E6FE5178A3D9}" destId="{8EC26F50-C118-486A-AC09-58BE1C565599}" srcOrd="1" destOrd="0" presId="urn:microsoft.com/office/officeart/2005/8/layout/list1"/>
    <dgm:cxn modelId="{B987FA49-7DBD-4801-89C0-7353991999B5}" type="presOf" srcId="{A76A06B8-C857-466F-BAF7-D0A015259D04}" destId="{7933D233-B120-4D90-B98D-CEB9ADFAEE34}" srcOrd="1" destOrd="0" presId="urn:microsoft.com/office/officeart/2005/8/layout/list1"/>
    <dgm:cxn modelId="{2B607924-F0FB-403C-A986-49F80A8B218D}" type="presOf" srcId="{927B3399-ACE8-4601-A25F-E6FE5178A3D9}" destId="{A1062E66-65FA-4CE7-8AE7-A439EEC9E934}" srcOrd="0" destOrd="0" presId="urn:microsoft.com/office/officeart/2005/8/layout/list1"/>
    <dgm:cxn modelId="{0A6D25BC-D159-4BFC-A86B-CD657F56698A}" srcId="{55D849AD-9DAE-42A2-B505-E0EB7D340746}" destId="{927B3399-ACE8-4601-A25F-E6FE5178A3D9}" srcOrd="0" destOrd="0" parTransId="{EDFC9359-9380-45CF-A733-452E061F8D83}" sibTransId="{A3895D30-38C7-4835-BF61-F7A48A104CDC}"/>
    <dgm:cxn modelId="{D92FA94C-F5B4-4BC4-B62E-D15A0E4A20C7}" type="presOf" srcId="{1E41F59F-76F1-4DB6-887C-B547E550194F}" destId="{80A38C32-2BA8-4A3B-A1C1-8BA1C8B33FA2}" srcOrd="0" destOrd="0" presId="urn:microsoft.com/office/officeart/2005/8/layout/list1"/>
    <dgm:cxn modelId="{F086B73C-1AA5-44C1-8B3A-93617E6AC373}" type="presOf" srcId="{55D849AD-9DAE-42A2-B505-E0EB7D340746}" destId="{751DF7B5-01A7-4C91-B7CA-EE0E6487A03A}" srcOrd="0" destOrd="0" presId="urn:microsoft.com/office/officeart/2005/8/layout/list1"/>
    <dgm:cxn modelId="{9569CBAD-4844-42E8-9765-079239AB00F8}" type="presOf" srcId="{A76A06B8-C857-466F-BAF7-D0A015259D04}" destId="{38A8EF86-11D8-4F7D-989A-04D1D2652FA8}" srcOrd="0" destOrd="0" presId="urn:microsoft.com/office/officeart/2005/8/layout/list1"/>
    <dgm:cxn modelId="{C4071C89-BE29-40B9-AA88-4742F7AA44F2}" type="presParOf" srcId="{751DF7B5-01A7-4C91-B7CA-EE0E6487A03A}" destId="{BF9DE708-471C-4F82-A2A8-8C2AFEC8B0E3}" srcOrd="0" destOrd="0" presId="urn:microsoft.com/office/officeart/2005/8/layout/list1"/>
    <dgm:cxn modelId="{1CD9FC61-B632-45AA-828C-4CF662671A52}" type="presParOf" srcId="{BF9DE708-471C-4F82-A2A8-8C2AFEC8B0E3}" destId="{A1062E66-65FA-4CE7-8AE7-A439EEC9E934}" srcOrd="0" destOrd="0" presId="urn:microsoft.com/office/officeart/2005/8/layout/list1"/>
    <dgm:cxn modelId="{B357E96E-4E26-4186-90DA-7CDF370D1C59}" type="presParOf" srcId="{BF9DE708-471C-4F82-A2A8-8C2AFEC8B0E3}" destId="{8EC26F50-C118-486A-AC09-58BE1C565599}" srcOrd="1" destOrd="0" presId="urn:microsoft.com/office/officeart/2005/8/layout/list1"/>
    <dgm:cxn modelId="{AF9BC45A-8728-4B88-A139-D61429FEADAF}" type="presParOf" srcId="{751DF7B5-01A7-4C91-B7CA-EE0E6487A03A}" destId="{0AE59864-F59F-469B-9477-C90C23D95069}" srcOrd="1" destOrd="0" presId="urn:microsoft.com/office/officeart/2005/8/layout/list1"/>
    <dgm:cxn modelId="{4C48FFFB-4D91-46A4-958E-C21C35D2269F}" type="presParOf" srcId="{751DF7B5-01A7-4C91-B7CA-EE0E6487A03A}" destId="{CBC846F3-C7C1-4BAE-96FE-7885EB8E68E3}" srcOrd="2" destOrd="0" presId="urn:microsoft.com/office/officeart/2005/8/layout/list1"/>
    <dgm:cxn modelId="{38313C47-8CE2-4823-9864-00860D9897BC}" type="presParOf" srcId="{751DF7B5-01A7-4C91-B7CA-EE0E6487A03A}" destId="{C2D195F5-54F0-463C-B6E9-28F036CDA0AD}" srcOrd="3" destOrd="0" presId="urn:microsoft.com/office/officeart/2005/8/layout/list1"/>
    <dgm:cxn modelId="{9E7F9BE6-366C-405D-96F7-21EE07E813C1}" type="presParOf" srcId="{751DF7B5-01A7-4C91-B7CA-EE0E6487A03A}" destId="{F074A9C1-EABA-4FF6-8E85-5C9A61F238FA}" srcOrd="4" destOrd="0" presId="urn:microsoft.com/office/officeart/2005/8/layout/list1"/>
    <dgm:cxn modelId="{C58FAB47-2483-4E0B-8294-A175F13D2B18}" type="presParOf" srcId="{F074A9C1-EABA-4FF6-8E85-5C9A61F238FA}" destId="{80A38C32-2BA8-4A3B-A1C1-8BA1C8B33FA2}" srcOrd="0" destOrd="0" presId="urn:microsoft.com/office/officeart/2005/8/layout/list1"/>
    <dgm:cxn modelId="{DE5B2DC7-7D7C-4F0D-8043-A3C23EDBA5EA}" type="presParOf" srcId="{F074A9C1-EABA-4FF6-8E85-5C9A61F238FA}" destId="{27B591F6-1627-4850-A890-5662E34C82AB}" srcOrd="1" destOrd="0" presId="urn:microsoft.com/office/officeart/2005/8/layout/list1"/>
    <dgm:cxn modelId="{7288D71F-AC8D-471C-BFD8-CAD0869FD63C}" type="presParOf" srcId="{751DF7B5-01A7-4C91-B7CA-EE0E6487A03A}" destId="{D1201ACA-1DD0-4CB5-9E23-2CC5E67C928A}" srcOrd="5" destOrd="0" presId="urn:microsoft.com/office/officeart/2005/8/layout/list1"/>
    <dgm:cxn modelId="{A6501C8E-ED4B-47C7-BF54-E8C476D0EAB0}" type="presParOf" srcId="{751DF7B5-01A7-4C91-B7CA-EE0E6487A03A}" destId="{CDE5C829-B698-44D3-BC31-FDB35CA70E0E}" srcOrd="6" destOrd="0" presId="urn:microsoft.com/office/officeart/2005/8/layout/list1"/>
    <dgm:cxn modelId="{C21443FF-1B71-4CFA-80AD-B2BBE0024505}" type="presParOf" srcId="{751DF7B5-01A7-4C91-B7CA-EE0E6487A03A}" destId="{673A42CE-30E9-4507-AF7A-BA3FFD4035D3}" srcOrd="7" destOrd="0" presId="urn:microsoft.com/office/officeart/2005/8/layout/list1"/>
    <dgm:cxn modelId="{AFA59A2C-24E3-41A5-B670-58E09E118721}" type="presParOf" srcId="{751DF7B5-01A7-4C91-B7CA-EE0E6487A03A}" destId="{945AF37D-1D1A-4722-99CC-5BC6720EA5F1}" srcOrd="8" destOrd="0" presId="urn:microsoft.com/office/officeart/2005/8/layout/list1"/>
    <dgm:cxn modelId="{E2EFC712-F035-4C5A-A752-1B1436524C42}" type="presParOf" srcId="{945AF37D-1D1A-4722-99CC-5BC6720EA5F1}" destId="{38A8EF86-11D8-4F7D-989A-04D1D2652FA8}" srcOrd="0" destOrd="0" presId="urn:microsoft.com/office/officeart/2005/8/layout/list1"/>
    <dgm:cxn modelId="{E94E60A3-C01E-4F8C-990B-5FFCC0A3EEC7}" type="presParOf" srcId="{945AF37D-1D1A-4722-99CC-5BC6720EA5F1}" destId="{7933D233-B120-4D90-B98D-CEB9ADFAEE34}" srcOrd="1" destOrd="0" presId="urn:microsoft.com/office/officeart/2005/8/layout/list1"/>
    <dgm:cxn modelId="{191C09BB-7167-4E21-8B7E-C606CA038C9C}" type="presParOf" srcId="{751DF7B5-01A7-4C91-B7CA-EE0E6487A03A}" destId="{DCE7EF90-EC50-4593-9840-911A70DE9723}" srcOrd="9" destOrd="0" presId="urn:microsoft.com/office/officeart/2005/8/layout/list1"/>
    <dgm:cxn modelId="{437F7521-5E96-4450-A513-05BDDF131593}" type="presParOf" srcId="{751DF7B5-01A7-4C91-B7CA-EE0E6487A03A}" destId="{DF096DBC-AB8F-4D24-A0FF-3E65946D5C2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62D6FE-6DF3-4C47-8108-B86325854956}">
      <dsp:nvSpPr>
        <dsp:cNvPr id="0" name=""/>
        <dsp:cNvSpPr/>
      </dsp:nvSpPr>
      <dsp:spPr>
        <a:xfrm rot="5400000">
          <a:off x="513759" y="1244101"/>
          <a:ext cx="1538437" cy="2559925"/>
        </a:xfrm>
        <a:prstGeom prst="corner">
          <a:avLst>
            <a:gd name="adj1" fmla="val 16120"/>
            <a:gd name="adj2" fmla="val 16110"/>
          </a:avLst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35F2A-94B1-404E-895B-27EAFE236F98}">
      <dsp:nvSpPr>
        <dsp:cNvPr id="0" name=""/>
        <dsp:cNvSpPr/>
      </dsp:nvSpPr>
      <dsp:spPr>
        <a:xfrm>
          <a:off x="256956" y="2008967"/>
          <a:ext cx="2311115" cy="2025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Patient &amp;Provider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Satisfaction</a:t>
          </a:r>
          <a:endParaRPr lang="en-US" sz="2900" kern="1200" dirty="0"/>
        </a:p>
      </dsp:txBody>
      <dsp:txXfrm>
        <a:off x="256956" y="2008967"/>
        <a:ext cx="2311115" cy="2025828"/>
      </dsp:txXfrm>
    </dsp:sp>
    <dsp:sp modelId="{27FA7373-33B4-42EB-A2E5-A91455794D19}">
      <dsp:nvSpPr>
        <dsp:cNvPr id="0" name=""/>
        <dsp:cNvSpPr/>
      </dsp:nvSpPr>
      <dsp:spPr>
        <a:xfrm>
          <a:off x="2132011" y="1055637"/>
          <a:ext cx="436059" cy="43605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70409-062A-44FE-9EE3-419B7E59BDD6}">
      <dsp:nvSpPr>
        <dsp:cNvPr id="0" name=""/>
        <dsp:cNvSpPr/>
      </dsp:nvSpPr>
      <dsp:spPr>
        <a:xfrm rot="5400000">
          <a:off x="3343016" y="543999"/>
          <a:ext cx="1538437" cy="2559925"/>
        </a:xfrm>
        <a:prstGeom prst="corner">
          <a:avLst>
            <a:gd name="adj1" fmla="val 16120"/>
            <a:gd name="adj2" fmla="val 16110"/>
          </a:avLst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F4C87-DD9E-41CA-A665-9D1CAC4645B2}">
      <dsp:nvSpPr>
        <dsp:cNvPr id="0" name=""/>
        <dsp:cNvSpPr/>
      </dsp:nvSpPr>
      <dsp:spPr>
        <a:xfrm>
          <a:off x="3086212" y="1308865"/>
          <a:ext cx="2311115" cy="2025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Operational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Effectiveness</a:t>
          </a:r>
          <a:endParaRPr lang="en-US" sz="2900" kern="1200" dirty="0"/>
        </a:p>
      </dsp:txBody>
      <dsp:txXfrm>
        <a:off x="3086212" y="1308865"/>
        <a:ext cx="2311115" cy="2025828"/>
      </dsp:txXfrm>
    </dsp:sp>
    <dsp:sp modelId="{18EFC371-0BFD-4A2B-99D2-1B581AF89112}">
      <dsp:nvSpPr>
        <dsp:cNvPr id="0" name=""/>
        <dsp:cNvSpPr/>
      </dsp:nvSpPr>
      <dsp:spPr>
        <a:xfrm>
          <a:off x="4961268" y="355534"/>
          <a:ext cx="436059" cy="43605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4B50F-356F-4C3B-831B-3B0D83CB821C}">
      <dsp:nvSpPr>
        <dsp:cNvPr id="0" name=""/>
        <dsp:cNvSpPr/>
      </dsp:nvSpPr>
      <dsp:spPr>
        <a:xfrm rot="5400000">
          <a:off x="6172272" y="-156103"/>
          <a:ext cx="1538437" cy="2559925"/>
        </a:xfrm>
        <a:prstGeom prst="corner">
          <a:avLst>
            <a:gd name="adj1" fmla="val 16120"/>
            <a:gd name="adj2" fmla="val 16110"/>
          </a:avLst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172C71-F8BB-401B-AB2D-4887716F81CA}">
      <dsp:nvSpPr>
        <dsp:cNvPr id="0" name=""/>
        <dsp:cNvSpPr/>
      </dsp:nvSpPr>
      <dsp:spPr>
        <a:xfrm>
          <a:off x="5915469" y="608763"/>
          <a:ext cx="2311115" cy="2025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Fiscal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Viability</a:t>
          </a:r>
          <a:endParaRPr lang="en-US" sz="2900" kern="1200" dirty="0"/>
        </a:p>
      </dsp:txBody>
      <dsp:txXfrm>
        <a:off x="5915469" y="608763"/>
        <a:ext cx="2311115" cy="202582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456CBA-1B01-4D3F-B657-5ACDB889598C}">
      <dsp:nvSpPr>
        <dsp:cNvPr id="0" name=""/>
        <dsp:cNvSpPr/>
      </dsp:nvSpPr>
      <dsp:spPr>
        <a:xfrm>
          <a:off x="617219" y="0"/>
          <a:ext cx="6995160" cy="438943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A3572-B6E5-4ED4-94CC-C8B0BF0586E0}">
      <dsp:nvSpPr>
        <dsp:cNvPr id="0" name=""/>
        <dsp:cNvSpPr/>
      </dsp:nvSpPr>
      <dsp:spPr>
        <a:xfrm>
          <a:off x="4067" y="1316831"/>
          <a:ext cx="2549482" cy="1755774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solidFill>
                <a:schemeClr val="bg1"/>
              </a:solidFill>
            </a:rPr>
            <a:t>Retain</a:t>
          </a:r>
          <a:endParaRPr lang="en-US" sz="4500" kern="1200" dirty="0">
            <a:solidFill>
              <a:schemeClr val="bg1"/>
            </a:solidFill>
          </a:endParaRPr>
        </a:p>
      </dsp:txBody>
      <dsp:txXfrm>
        <a:off x="4067" y="1316831"/>
        <a:ext cx="2549482" cy="1755774"/>
      </dsp:txXfrm>
    </dsp:sp>
    <dsp:sp modelId="{A9C3278F-47CB-4E74-868F-AF7A0FE057AF}">
      <dsp:nvSpPr>
        <dsp:cNvPr id="0" name=""/>
        <dsp:cNvSpPr/>
      </dsp:nvSpPr>
      <dsp:spPr>
        <a:xfrm>
          <a:off x="2840058" y="1316831"/>
          <a:ext cx="2549482" cy="1755774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solidFill>
                <a:schemeClr val="bg1"/>
              </a:solidFill>
            </a:rPr>
            <a:t>Develop</a:t>
          </a:r>
          <a:endParaRPr lang="en-US" sz="4500" kern="1200" dirty="0">
            <a:solidFill>
              <a:schemeClr val="bg1"/>
            </a:solidFill>
          </a:endParaRPr>
        </a:p>
      </dsp:txBody>
      <dsp:txXfrm>
        <a:off x="2840058" y="1316831"/>
        <a:ext cx="2549482" cy="1755774"/>
      </dsp:txXfrm>
    </dsp:sp>
    <dsp:sp modelId="{16366533-6238-4DC3-A1BE-4E4B5AD096A7}">
      <dsp:nvSpPr>
        <dsp:cNvPr id="0" name=""/>
        <dsp:cNvSpPr/>
      </dsp:nvSpPr>
      <dsp:spPr>
        <a:xfrm>
          <a:off x="5676050" y="1316831"/>
          <a:ext cx="2549482" cy="1755774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solidFill>
                <a:schemeClr val="bg1"/>
              </a:solidFill>
            </a:rPr>
            <a:t>Recruit</a:t>
          </a:r>
          <a:endParaRPr lang="en-US" sz="4500" kern="1200" dirty="0">
            <a:solidFill>
              <a:schemeClr val="bg1"/>
            </a:solidFill>
          </a:endParaRPr>
        </a:p>
      </dsp:txBody>
      <dsp:txXfrm>
        <a:off x="5676050" y="1316831"/>
        <a:ext cx="2549482" cy="1755774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4A209A-8AD9-48C3-A436-BAC31DC0BA60}">
      <dsp:nvSpPr>
        <dsp:cNvPr id="0" name=""/>
        <dsp:cNvSpPr/>
      </dsp:nvSpPr>
      <dsp:spPr>
        <a:xfrm>
          <a:off x="3992" y="1575087"/>
          <a:ext cx="2065436" cy="123926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Wellness</a:t>
          </a:r>
          <a:endParaRPr lang="en-US" sz="2300" b="1" kern="1200" dirty="0"/>
        </a:p>
      </dsp:txBody>
      <dsp:txXfrm>
        <a:off x="3992" y="1575087"/>
        <a:ext cx="2065436" cy="1239262"/>
      </dsp:txXfrm>
    </dsp:sp>
    <dsp:sp modelId="{597EFCA4-AA07-471C-8863-6ED735DC4BAB}">
      <dsp:nvSpPr>
        <dsp:cNvPr id="0" name=""/>
        <dsp:cNvSpPr/>
      </dsp:nvSpPr>
      <dsp:spPr>
        <a:xfrm>
          <a:off x="2275972" y="1938604"/>
          <a:ext cx="437872" cy="5122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275972" y="1938604"/>
        <a:ext cx="437872" cy="512228"/>
      </dsp:txXfrm>
    </dsp:sp>
    <dsp:sp modelId="{34C62B97-8841-43DD-AA01-A107F4C56007}">
      <dsp:nvSpPr>
        <dsp:cNvPr id="0" name=""/>
        <dsp:cNvSpPr/>
      </dsp:nvSpPr>
      <dsp:spPr>
        <a:xfrm>
          <a:off x="2895603" y="1575087"/>
          <a:ext cx="2438392" cy="1239262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Empowerment</a:t>
          </a:r>
          <a:endParaRPr lang="en-US" sz="2300" b="1" kern="1200" dirty="0"/>
        </a:p>
      </dsp:txBody>
      <dsp:txXfrm>
        <a:off x="2895603" y="1575087"/>
        <a:ext cx="2438392" cy="1239262"/>
      </dsp:txXfrm>
    </dsp:sp>
    <dsp:sp modelId="{C08F6B4F-2831-44C1-83A5-B629BF6852A7}">
      <dsp:nvSpPr>
        <dsp:cNvPr id="0" name=""/>
        <dsp:cNvSpPr/>
      </dsp:nvSpPr>
      <dsp:spPr>
        <a:xfrm>
          <a:off x="5540539" y="1938604"/>
          <a:ext cx="437872" cy="5122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540539" y="1938604"/>
        <a:ext cx="437872" cy="512228"/>
      </dsp:txXfrm>
    </dsp:sp>
    <dsp:sp modelId="{3F04F253-469B-4CC1-B68E-9DDA03D66D17}">
      <dsp:nvSpPr>
        <dsp:cNvPr id="0" name=""/>
        <dsp:cNvSpPr/>
      </dsp:nvSpPr>
      <dsp:spPr>
        <a:xfrm>
          <a:off x="6160171" y="1575087"/>
          <a:ext cx="2065436" cy="1239262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Promotions</a:t>
          </a:r>
          <a:endParaRPr lang="en-US" sz="2300" b="1" kern="1200" dirty="0"/>
        </a:p>
      </dsp:txBody>
      <dsp:txXfrm>
        <a:off x="6160171" y="1575087"/>
        <a:ext cx="2065436" cy="1239262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511770-EC7B-4C7A-8C91-AE37B9B79076}">
      <dsp:nvSpPr>
        <dsp:cNvPr id="0" name=""/>
        <dsp:cNvSpPr/>
      </dsp:nvSpPr>
      <dsp:spPr>
        <a:xfrm rot="5400000">
          <a:off x="1183206" y="1282458"/>
          <a:ext cx="1134223" cy="12912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57371-44C1-4410-B78F-2D458407EA8F}">
      <dsp:nvSpPr>
        <dsp:cNvPr id="0" name=""/>
        <dsp:cNvSpPr/>
      </dsp:nvSpPr>
      <dsp:spPr>
        <a:xfrm>
          <a:off x="882705" y="25148"/>
          <a:ext cx="1909364" cy="13364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Curiosity</a:t>
          </a:r>
          <a:endParaRPr lang="en-US" sz="2300" b="1" kern="1200" dirty="0"/>
        </a:p>
      </dsp:txBody>
      <dsp:txXfrm>
        <a:off x="882705" y="25148"/>
        <a:ext cx="1909364" cy="1336493"/>
      </dsp:txXfrm>
    </dsp:sp>
    <dsp:sp modelId="{7C7BCA08-72E5-4EF0-BE50-2A092A8A91F0}">
      <dsp:nvSpPr>
        <dsp:cNvPr id="0" name=""/>
        <dsp:cNvSpPr/>
      </dsp:nvSpPr>
      <dsp:spPr>
        <a:xfrm>
          <a:off x="2792070" y="152613"/>
          <a:ext cx="1388690" cy="1080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2792070" y="152613"/>
        <a:ext cx="1388690" cy="1080213"/>
      </dsp:txXfrm>
    </dsp:sp>
    <dsp:sp modelId="{BD1F9ADC-A2B0-4798-930B-82E5944AD887}">
      <dsp:nvSpPr>
        <dsp:cNvPr id="0" name=""/>
        <dsp:cNvSpPr/>
      </dsp:nvSpPr>
      <dsp:spPr>
        <a:xfrm rot="5400000">
          <a:off x="2766272" y="2783781"/>
          <a:ext cx="1134223" cy="12912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AE24B-B5C5-49B7-9781-55B2B395A36C}">
      <dsp:nvSpPr>
        <dsp:cNvPr id="0" name=""/>
        <dsp:cNvSpPr/>
      </dsp:nvSpPr>
      <dsp:spPr>
        <a:xfrm>
          <a:off x="2465772" y="1526471"/>
          <a:ext cx="1909364" cy="13364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Innovation</a:t>
          </a:r>
          <a:endParaRPr lang="en-US" sz="2300" b="1" kern="1200" dirty="0"/>
        </a:p>
      </dsp:txBody>
      <dsp:txXfrm>
        <a:off x="2465772" y="1526471"/>
        <a:ext cx="1909364" cy="1336493"/>
      </dsp:txXfrm>
    </dsp:sp>
    <dsp:sp modelId="{7D5973CE-6C88-4394-8B1F-49B47ED071DD}">
      <dsp:nvSpPr>
        <dsp:cNvPr id="0" name=""/>
        <dsp:cNvSpPr/>
      </dsp:nvSpPr>
      <dsp:spPr>
        <a:xfrm>
          <a:off x="4375137" y="1653936"/>
          <a:ext cx="1388690" cy="1080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4375137" y="1653936"/>
        <a:ext cx="1388690" cy="1080213"/>
      </dsp:txXfrm>
    </dsp:sp>
    <dsp:sp modelId="{EC38427E-0E6F-468E-AC29-AF68B5B4D068}">
      <dsp:nvSpPr>
        <dsp:cNvPr id="0" name=""/>
        <dsp:cNvSpPr/>
      </dsp:nvSpPr>
      <dsp:spPr>
        <a:xfrm>
          <a:off x="4048838" y="3027794"/>
          <a:ext cx="1909364" cy="13364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Scholarly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Work</a:t>
          </a:r>
          <a:endParaRPr lang="en-US" sz="2300" b="1" kern="1200" dirty="0"/>
        </a:p>
      </dsp:txBody>
      <dsp:txXfrm>
        <a:off x="4048838" y="3027794"/>
        <a:ext cx="1909364" cy="1336493"/>
      </dsp:txXfrm>
    </dsp:sp>
    <dsp:sp modelId="{73DA73B3-0045-4C66-9C78-01A657CA48B0}">
      <dsp:nvSpPr>
        <dsp:cNvPr id="0" name=""/>
        <dsp:cNvSpPr/>
      </dsp:nvSpPr>
      <dsp:spPr>
        <a:xfrm>
          <a:off x="5958203" y="3155260"/>
          <a:ext cx="1388690" cy="1080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700" kern="1200" dirty="0"/>
        </a:p>
      </dsp:txBody>
      <dsp:txXfrm>
        <a:off x="5958203" y="3155260"/>
        <a:ext cx="1388690" cy="1080213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D11123-C1B2-4AA6-9D21-ADF4613B56A1}">
      <dsp:nvSpPr>
        <dsp:cNvPr id="0" name=""/>
        <dsp:cNvSpPr/>
      </dsp:nvSpPr>
      <dsp:spPr>
        <a:xfrm>
          <a:off x="2070741" y="1490883"/>
          <a:ext cx="1981200" cy="18510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Infrastructure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Mentorship</a:t>
          </a:r>
          <a:endParaRPr lang="en-US" sz="2200" kern="1200" dirty="0"/>
        </a:p>
      </dsp:txBody>
      <dsp:txXfrm>
        <a:off x="2070741" y="1490883"/>
        <a:ext cx="1981200" cy="1851026"/>
      </dsp:txXfrm>
    </dsp:sp>
    <dsp:sp modelId="{082BCF69-609E-4A5E-8B03-96CE6F608263}">
      <dsp:nvSpPr>
        <dsp:cNvPr id="0" name=""/>
        <dsp:cNvSpPr/>
      </dsp:nvSpPr>
      <dsp:spPr>
        <a:xfrm rot="16200000">
          <a:off x="2791688" y="1221230"/>
          <a:ext cx="5393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930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90454-F11B-477D-AF6A-41EC1028E564}">
      <dsp:nvSpPr>
        <dsp:cNvPr id="0" name=""/>
        <dsp:cNvSpPr/>
      </dsp:nvSpPr>
      <dsp:spPr>
        <a:xfrm>
          <a:off x="2299342" y="134714"/>
          <a:ext cx="1523998" cy="8168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Clinical</a:t>
          </a:r>
          <a:endParaRPr lang="en-US" sz="3000" kern="1200" dirty="0"/>
        </a:p>
      </dsp:txBody>
      <dsp:txXfrm>
        <a:off x="2299342" y="134714"/>
        <a:ext cx="1523998" cy="816864"/>
      </dsp:txXfrm>
    </dsp:sp>
    <dsp:sp modelId="{DF6D99BB-D98E-49DD-A27F-146EE0B8FC51}">
      <dsp:nvSpPr>
        <dsp:cNvPr id="0" name=""/>
        <dsp:cNvSpPr/>
      </dsp:nvSpPr>
      <dsp:spPr>
        <a:xfrm rot="1361021">
          <a:off x="4032441" y="2927660"/>
          <a:ext cx="5041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419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D1EC4-E2E8-49D2-97DE-723483A00458}">
      <dsp:nvSpPr>
        <dsp:cNvPr id="0" name=""/>
        <dsp:cNvSpPr/>
      </dsp:nvSpPr>
      <dsp:spPr>
        <a:xfrm>
          <a:off x="4517132" y="2848885"/>
          <a:ext cx="1578867" cy="1011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Devices</a:t>
          </a:r>
          <a:endParaRPr lang="en-US" sz="3100" kern="1200" dirty="0"/>
        </a:p>
      </dsp:txBody>
      <dsp:txXfrm>
        <a:off x="4517132" y="2848885"/>
        <a:ext cx="1578867" cy="1011914"/>
      </dsp:txXfrm>
    </dsp:sp>
    <dsp:sp modelId="{26512A12-220C-4A56-A297-85F2C5CA36CA}">
      <dsp:nvSpPr>
        <dsp:cNvPr id="0" name=""/>
        <dsp:cNvSpPr/>
      </dsp:nvSpPr>
      <dsp:spPr>
        <a:xfrm rot="9397620">
          <a:off x="1652435" y="2931037"/>
          <a:ext cx="4362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620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F807F-62A0-4747-91B1-4E76EEE8CB43}">
      <dsp:nvSpPr>
        <dsp:cNvPr id="0" name=""/>
        <dsp:cNvSpPr/>
      </dsp:nvSpPr>
      <dsp:spPr>
        <a:xfrm>
          <a:off x="38099" y="2794005"/>
          <a:ext cx="1632233" cy="1152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Perioperative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Outcomes</a:t>
          </a:r>
          <a:endParaRPr lang="en-US" sz="1900" kern="1200" dirty="0"/>
        </a:p>
      </dsp:txBody>
      <dsp:txXfrm>
        <a:off x="38099" y="2794005"/>
        <a:ext cx="1632233" cy="1152529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5AF413-6986-442A-A267-B2A3019AEE9A}">
      <dsp:nvSpPr>
        <dsp:cNvPr id="0" name=""/>
        <dsp:cNvSpPr/>
      </dsp:nvSpPr>
      <dsp:spPr>
        <a:xfrm>
          <a:off x="2347173" y="285313"/>
          <a:ext cx="3687127" cy="3687127"/>
        </a:xfrm>
        <a:prstGeom prst="pie">
          <a:avLst>
            <a:gd name="adj1" fmla="val 16200000"/>
            <a:gd name="adj2" fmla="val 180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bg1"/>
              </a:solidFill>
            </a:rPr>
            <a:t>Humility</a:t>
          </a:r>
          <a:endParaRPr lang="en-US" sz="2300" b="1" kern="1200" dirty="0">
            <a:solidFill>
              <a:schemeClr val="bg1"/>
            </a:solidFill>
          </a:endParaRPr>
        </a:p>
      </dsp:txBody>
      <dsp:txXfrm>
        <a:off x="4290377" y="1066633"/>
        <a:ext cx="1316831" cy="1097359"/>
      </dsp:txXfrm>
    </dsp:sp>
    <dsp:sp modelId="{E92B8171-F1BA-4E2B-9C99-32CE440C0EAE}">
      <dsp:nvSpPr>
        <dsp:cNvPr id="0" name=""/>
        <dsp:cNvSpPr/>
      </dsp:nvSpPr>
      <dsp:spPr>
        <a:xfrm>
          <a:off x="2271236" y="416996"/>
          <a:ext cx="3687127" cy="3687127"/>
        </a:xfrm>
        <a:prstGeom prst="pie">
          <a:avLst>
            <a:gd name="adj1" fmla="val 1800000"/>
            <a:gd name="adj2" fmla="val 900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bg1"/>
              </a:solidFill>
            </a:rPr>
            <a:t>Humor</a:t>
          </a:r>
          <a:endParaRPr lang="en-US" sz="2300" b="1" kern="1200" dirty="0">
            <a:solidFill>
              <a:schemeClr val="bg1"/>
            </a:solidFill>
          </a:endParaRPr>
        </a:p>
      </dsp:txBody>
      <dsp:txXfrm>
        <a:off x="3149123" y="2809239"/>
        <a:ext cx="1975246" cy="965676"/>
      </dsp:txXfrm>
    </dsp:sp>
    <dsp:sp modelId="{BF53185A-750E-4ABC-A847-7F7A4E3F093B}">
      <dsp:nvSpPr>
        <dsp:cNvPr id="0" name=""/>
        <dsp:cNvSpPr/>
      </dsp:nvSpPr>
      <dsp:spPr>
        <a:xfrm>
          <a:off x="2195299" y="285313"/>
          <a:ext cx="3687127" cy="3687127"/>
        </a:xfrm>
        <a:prstGeom prst="pie">
          <a:avLst>
            <a:gd name="adj1" fmla="val 9000000"/>
            <a:gd name="adj2" fmla="val 1620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bg1"/>
              </a:solidFill>
            </a:rPr>
            <a:t>Honesty</a:t>
          </a:r>
          <a:endParaRPr lang="en-US" sz="2300" b="1" kern="1200" dirty="0">
            <a:solidFill>
              <a:schemeClr val="bg1"/>
            </a:solidFill>
          </a:endParaRPr>
        </a:p>
      </dsp:txBody>
      <dsp:txXfrm>
        <a:off x="2622391" y="1066633"/>
        <a:ext cx="1316831" cy="1097359"/>
      </dsp:txXfrm>
    </dsp:sp>
    <dsp:sp modelId="{3A34CE78-C588-4E76-ACED-949521113B09}">
      <dsp:nvSpPr>
        <dsp:cNvPr id="0" name=""/>
        <dsp:cNvSpPr/>
      </dsp:nvSpPr>
      <dsp:spPr>
        <a:xfrm>
          <a:off x="2119227" y="57062"/>
          <a:ext cx="4143628" cy="414362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AE04B-81FD-45AE-9EB1-E404F1984169}">
      <dsp:nvSpPr>
        <dsp:cNvPr id="0" name=""/>
        <dsp:cNvSpPr/>
      </dsp:nvSpPr>
      <dsp:spPr>
        <a:xfrm>
          <a:off x="2042985" y="188512"/>
          <a:ext cx="4143628" cy="414362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A8CDD2-4B88-447A-AFF4-3176741AFA65}">
      <dsp:nvSpPr>
        <dsp:cNvPr id="0" name=""/>
        <dsp:cNvSpPr/>
      </dsp:nvSpPr>
      <dsp:spPr>
        <a:xfrm>
          <a:off x="1966744" y="57062"/>
          <a:ext cx="4143628" cy="414362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BBE13F-EBD7-44EC-8EA3-47FB0CAA25E0}">
      <dsp:nvSpPr>
        <dsp:cNvPr id="0" name=""/>
        <dsp:cNvSpPr/>
      </dsp:nvSpPr>
      <dsp:spPr>
        <a:xfrm>
          <a:off x="0" y="195556"/>
          <a:ext cx="8229600" cy="1198543"/>
        </a:xfrm>
        <a:prstGeom prst="rightArrow">
          <a:avLst>
            <a:gd name="adj1" fmla="val 50000"/>
            <a:gd name="adj2" fmla="val 5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0269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0" y="195556"/>
        <a:ext cx="8229600" cy="1198543"/>
      </dsp:txXfrm>
    </dsp:sp>
    <dsp:sp modelId="{16397B62-EBB1-4977-BCA5-3D3FFD2E3833}">
      <dsp:nvSpPr>
        <dsp:cNvPr id="0" name=""/>
        <dsp:cNvSpPr/>
      </dsp:nvSpPr>
      <dsp:spPr>
        <a:xfrm>
          <a:off x="0" y="1119806"/>
          <a:ext cx="2534716" cy="2308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Respect</a:t>
          </a:r>
          <a:endParaRPr lang="en-US" sz="2600" kern="1200" dirty="0"/>
        </a:p>
      </dsp:txBody>
      <dsp:txXfrm>
        <a:off x="0" y="1119806"/>
        <a:ext cx="2534716" cy="2308835"/>
      </dsp:txXfrm>
    </dsp:sp>
    <dsp:sp modelId="{70EEE4CD-6D12-45F2-BD4A-0931CF87B4BA}">
      <dsp:nvSpPr>
        <dsp:cNvPr id="0" name=""/>
        <dsp:cNvSpPr/>
      </dsp:nvSpPr>
      <dsp:spPr>
        <a:xfrm>
          <a:off x="2534716" y="595070"/>
          <a:ext cx="5694883" cy="1198543"/>
        </a:xfrm>
        <a:prstGeom prst="rightArrow">
          <a:avLst>
            <a:gd name="adj1" fmla="val 50000"/>
            <a:gd name="adj2" fmla="val 50000"/>
          </a:avLst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0269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2534716" y="595070"/>
        <a:ext cx="5694883" cy="1198543"/>
      </dsp:txXfrm>
    </dsp:sp>
    <dsp:sp modelId="{68F4EB7D-3F0F-42BD-BE49-744EE06908A8}">
      <dsp:nvSpPr>
        <dsp:cNvPr id="0" name=""/>
        <dsp:cNvSpPr/>
      </dsp:nvSpPr>
      <dsp:spPr>
        <a:xfrm>
          <a:off x="2534716" y="1519320"/>
          <a:ext cx="2534716" cy="2308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Fair &amp;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Consistent</a:t>
          </a:r>
          <a:endParaRPr lang="en-US" sz="2600" kern="1200" dirty="0"/>
        </a:p>
      </dsp:txBody>
      <dsp:txXfrm>
        <a:off x="2534716" y="1519320"/>
        <a:ext cx="2534716" cy="2308835"/>
      </dsp:txXfrm>
    </dsp:sp>
    <dsp:sp modelId="{B28BAF1D-1F9D-4237-83AC-C41961466694}">
      <dsp:nvSpPr>
        <dsp:cNvPr id="0" name=""/>
        <dsp:cNvSpPr/>
      </dsp:nvSpPr>
      <dsp:spPr>
        <a:xfrm>
          <a:off x="5069433" y="994585"/>
          <a:ext cx="3160166" cy="1198543"/>
        </a:xfrm>
        <a:prstGeom prst="rightArrow">
          <a:avLst>
            <a:gd name="adj1" fmla="val 50000"/>
            <a:gd name="adj2" fmla="val 5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0269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5069433" y="994585"/>
        <a:ext cx="3160166" cy="1198543"/>
      </dsp:txXfrm>
    </dsp:sp>
    <dsp:sp modelId="{3D7173AD-ACA0-433C-A005-C6051A5BDED2}">
      <dsp:nvSpPr>
        <dsp:cNvPr id="0" name=""/>
        <dsp:cNvSpPr/>
      </dsp:nvSpPr>
      <dsp:spPr>
        <a:xfrm>
          <a:off x="5069433" y="1918834"/>
          <a:ext cx="2534716" cy="2275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 smtClean="0"/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Professionalism</a:t>
          </a:r>
          <a:endParaRPr lang="en-US" sz="2600" kern="1200" dirty="0"/>
        </a:p>
      </dsp:txBody>
      <dsp:txXfrm>
        <a:off x="5069433" y="1918834"/>
        <a:ext cx="2534716" cy="2275045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BF73FA-74B7-4846-B01A-6B68E6CFC4D5}">
      <dsp:nvSpPr>
        <dsp:cNvPr id="0" name=""/>
        <dsp:cNvSpPr/>
      </dsp:nvSpPr>
      <dsp:spPr>
        <a:xfrm>
          <a:off x="56446" y="0"/>
          <a:ext cx="1934765" cy="4419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solidFill>
                <a:schemeClr val="bg1"/>
              </a:solidFill>
            </a:rPr>
            <a:t>Vision</a:t>
          </a:r>
          <a:endParaRPr lang="en-US" sz="3400" b="1" kern="1200" dirty="0">
            <a:solidFill>
              <a:schemeClr val="bg1"/>
            </a:solidFill>
          </a:endParaRPr>
        </a:p>
      </dsp:txBody>
      <dsp:txXfrm>
        <a:off x="56446" y="0"/>
        <a:ext cx="1934765" cy="1325880"/>
      </dsp:txXfrm>
    </dsp:sp>
    <dsp:sp modelId="{D1A18B9C-D538-4DA6-A3BD-3BA861E81892}">
      <dsp:nvSpPr>
        <dsp:cNvPr id="0" name=""/>
        <dsp:cNvSpPr/>
      </dsp:nvSpPr>
      <dsp:spPr>
        <a:xfrm>
          <a:off x="107450" y="1327174"/>
          <a:ext cx="1721353" cy="1332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Formulate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107450" y="1327174"/>
        <a:ext cx="1721353" cy="1332569"/>
      </dsp:txXfrm>
    </dsp:sp>
    <dsp:sp modelId="{DBF09368-A12D-4A0E-9BC4-6AFA23153F8B}">
      <dsp:nvSpPr>
        <dsp:cNvPr id="0" name=""/>
        <dsp:cNvSpPr/>
      </dsp:nvSpPr>
      <dsp:spPr>
        <a:xfrm>
          <a:off x="194220" y="2864755"/>
          <a:ext cx="1547812" cy="1332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Share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194220" y="2864755"/>
        <a:ext cx="1547812" cy="1332569"/>
      </dsp:txXfrm>
    </dsp:sp>
    <dsp:sp modelId="{E07D7A5A-D02C-4EC6-BCBB-A2AED28F182D}">
      <dsp:nvSpPr>
        <dsp:cNvPr id="0" name=""/>
        <dsp:cNvSpPr/>
      </dsp:nvSpPr>
      <dsp:spPr>
        <a:xfrm>
          <a:off x="2125329" y="0"/>
          <a:ext cx="1934765" cy="4419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solidFill>
                <a:schemeClr val="bg1"/>
              </a:solidFill>
            </a:rPr>
            <a:t>Strategy</a:t>
          </a:r>
          <a:endParaRPr lang="en-US" sz="3400" b="1" kern="1200" dirty="0">
            <a:solidFill>
              <a:schemeClr val="bg1"/>
            </a:solidFill>
          </a:endParaRPr>
        </a:p>
      </dsp:txBody>
      <dsp:txXfrm>
        <a:off x="2125329" y="0"/>
        <a:ext cx="1934765" cy="1325880"/>
      </dsp:txXfrm>
    </dsp:sp>
    <dsp:sp modelId="{B5F973A9-BDA8-4700-914A-15C36AB08ED3}">
      <dsp:nvSpPr>
        <dsp:cNvPr id="0" name=""/>
        <dsp:cNvSpPr/>
      </dsp:nvSpPr>
      <dsp:spPr>
        <a:xfrm>
          <a:off x="2311411" y="1325563"/>
          <a:ext cx="1547812" cy="1332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Leadership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Team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2311411" y="1325563"/>
        <a:ext cx="1547812" cy="1332569"/>
      </dsp:txXfrm>
    </dsp:sp>
    <dsp:sp modelId="{3E6530AB-8892-4967-9962-51ECDD692658}">
      <dsp:nvSpPr>
        <dsp:cNvPr id="0" name=""/>
        <dsp:cNvSpPr/>
      </dsp:nvSpPr>
      <dsp:spPr>
        <a:xfrm>
          <a:off x="2274093" y="2864755"/>
          <a:ext cx="1547812" cy="1332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Stakeholders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2274093" y="2864755"/>
        <a:ext cx="1547812" cy="1332569"/>
      </dsp:txXfrm>
    </dsp:sp>
    <dsp:sp modelId="{F82C7B0D-4861-4E95-BFFC-F254A0B8035F}">
      <dsp:nvSpPr>
        <dsp:cNvPr id="0" name=""/>
        <dsp:cNvSpPr/>
      </dsp:nvSpPr>
      <dsp:spPr>
        <a:xfrm>
          <a:off x="4114791" y="0"/>
          <a:ext cx="1934765" cy="4419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/>
              </a:solidFill>
            </a:rPr>
            <a:t>Tactics</a:t>
          </a:r>
          <a:endParaRPr lang="en-US" sz="3200" b="1" kern="1200" dirty="0">
            <a:solidFill>
              <a:schemeClr val="bg1"/>
            </a:solidFill>
          </a:endParaRPr>
        </a:p>
      </dsp:txBody>
      <dsp:txXfrm>
        <a:off x="4114791" y="0"/>
        <a:ext cx="1934765" cy="1325880"/>
      </dsp:txXfrm>
    </dsp:sp>
    <dsp:sp modelId="{C30B8835-C7B4-4F49-B172-A22A79E3F7DE}">
      <dsp:nvSpPr>
        <dsp:cNvPr id="0" name=""/>
        <dsp:cNvSpPr/>
      </dsp:nvSpPr>
      <dsp:spPr>
        <a:xfrm>
          <a:off x="4353966" y="1327174"/>
          <a:ext cx="1547812" cy="1332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Retreat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4353966" y="1327174"/>
        <a:ext cx="1547812" cy="1332569"/>
      </dsp:txXfrm>
    </dsp:sp>
    <dsp:sp modelId="{B5BE1DE3-AAE5-4F5A-A5F1-9E5FF1E33999}">
      <dsp:nvSpPr>
        <dsp:cNvPr id="0" name=""/>
        <dsp:cNvSpPr/>
      </dsp:nvSpPr>
      <dsp:spPr>
        <a:xfrm>
          <a:off x="4346227" y="2885129"/>
          <a:ext cx="1547812" cy="1332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Resources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4346227" y="2885129"/>
        <a:ext cx="1547812" cy="13325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C883CF-4F15-4C66-8D4B-BFFA79EB2D12}">
      <dsp:nvSpPr>
        <dsp:cNvPr id="0" name=""/>
        <dsp:cNvSpPr/>
      </dsp:nvSpPr>
      <dsp:spPr>
        <a:xfrm>
          <a:off x="7004643" y="1329578"/>
          <a:ext cx="519986" cy="247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641"/>
              </a:lnTo>
              <a:lnTo>
                <a:pt x="519986" y="168641"/>
              </a:lnTo>
              <a:lnTo>
                <a:pt x="519986" y="2474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171B78-285F-464B-8DB9-CED95B0E8139}">
      <dsp:nvSpPr>
        <dsp:cNvPr id="0" name=""/>
        <dsp:cNvSpPr/>
      </dsp:nvSpPr>
      <dsp:spPr>
        <a:xfrm>
          <a:off x="6484656" y="1329578"/>
          <a:ext cx="519986" cy="247466"/>
        </a:xfrm>
        <a:custGeom>
          <a:avLst/>
          <a:gdLst/>
          <a:ahLst/>
          <a:cxnLst/>
          <a:rect l="0" t="0" r="0" b="0"/>
          <a:pathLst>
            <a:path>
              <a:moveTo>
                <a:pt x="519986" y="0"/>
              </a:moveTo>
              <a:lnTo>
                <a:pt x="519986" y="168641"/>
              </a:lnTo>
              <a:lnTo>
                <a:pt x="0" y="168641"/>
              </a:lnTo>
              <a:lnTo>
                <a:pt x="0" y="2474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B5226-B628-40CC-A8D8-4B55CFE877ED}">
      <dsp:nvSpPr>
        <dsp:cNvPr id="0" name=""/>
        <dsp:cNvSpPr/>
      </dsp:nvSpPr>
      <dsp:spPr>
        <a:xfrm>
          <a:off x="5964669" y="541798"/>
          <a:ext cx="1039973" cy="247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641"/>
              </a:lnTo>
              <a:lnTo>
                <a:pt x="1039973" y="168641"/>
              </a:lnTo>
              <a:lnTo>
                <a:pt x="1039973" y="2474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160D0-EC9E-40AA-86D9-38161B9C96AB}">
      <dsp:nvSpPr>
        <dsp:cNvPr id="0" name=""/>
        <dsp:cNvSpPr/>
      </dsp:nvSpPr>
      <dsp:spPr>
        <a:xfrm>
          <a:off x="4924695" y="1329578"/>
          <a:ext cx="519986" cy="247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641"/>
              </a:lnTo>
              <a:lnTo>
                <a:pt x="519986" y="168641"/>
              </a:lnTo>
              <a:lnTo>
                <a:pt x="519986" y="2474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342EE-96A8-468E-A25B-E6C0D68159C6}">
      <dsp:nvSpPr>
        <dsp:cNvPr id="0" name=""/>
        <dsp:cNvSpPr/>
      </dsp:nvSpPr>
      <dsp:spPr>
        <a:xfrm>
          <a:off x="4404708" y="2117358"/>
          <a:ext cx="2427263" cy="247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641"/>
              </a:lnTo>
              <a:lnTo>
                <a:pt x="2427263" y="168641"/>
              </a:lnTo>
              <a:lnTo>
                <a:pt x="2427263" y="2474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B06F95-892A-4363-BCBC-9A1C2B1EA036}">
      <dsp:nvSpPr>
        <dsp:cNvPr id="0" name=""/>
        <dsp:cNvSpPr/>
      </dsp:nvSpPr>
      <dsp:spPr>
        <a:xfrm>
          <a:off x="4404708" y="2117358"/>
          <a:ext cx="1387289" cy="247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641"/>
              </a:lnTo>
              <a:lnTo>
                <a:pt x="1387289" y="168641"/>
              </a:lnTo>
              <a:lnTo>
                <a:pt x="1387289" y="2474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956A9-E8A7-4DCB-9FF5-8C441D121B2D}">
      <dsp:nvSpPr>
        <dsp:cNvPr id="0" name=""/>
        <dsp:cNvSpPr/>
      </dsp:nvSpPr>
      <dsp:spPr>
        <a:xfrm>
          <a:off x="4752024" y="2905138"/>
          <a:ext cx="519986" cy="247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641"/>
              </a:lnTo>
              <a:lnTo>
                <a:pt x="519986" y="168641"/>
              </a:lnTo>
              <a:lnTo>
                <a:pt x="519986" y="2474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9DEF0-F41A-4EB0-A817-30C78510AFF5}">
      <dsp:nvSpPr>
        <dsp:cNvPr id="0" name=""/>
        <dsp:cNvSpPr/>
      </dsp:nvSpPr>
      <dsp:spPr>
        <a:xfrm>
          <a:off x="4232037" y="2905138"/>
          <a:ext cx="519986" cy="247466"/>
        </a:xfrm>
        <a:custGeom>
          <a:avLst/>
          <a:gdLst/>
          <a:ahLst/>
          <a:cxnLst/>
          <a:rect l="0" t="0" r="0" b="0"/>
          <a:pathLst>
            <a:path>
              <a:moveTo>
                <a:pt x="519986" y="0"/>
              </a:moveTo>
              <a:lnTo>
                <a:pt x="519986" y="168641"/>
              </a:lnTo>
              <a:lnTo>
                <a:pt x="0" y="168641"/>
              </a:lnTo>
              <a:lnTo>
                <a:pt x="0" y="2474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2581AB-CB55-49D1-9A54-AC3F233374C3}">
      <dsp:nvSpPr>
        <dsp:cNvPr id="0" name=""/>
        <dsp:cNvSpPr/>
      </dsp:nvSpPr>
      <dsp:spPr>
        <a:xfrm>
          <a:off x="4404708" y="2117358"/>
          <a:ext cx="347315" cy="247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641"/>
              </a:lnTo>
              <a:lnTo>
                <a:pt x="347315" y="168641"/>
              </a:lnTo>
              <a:lnTo>
                <a:pt x="347315" y="2474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BB97E-90DC-49A0-9C6B-F6441A1A1D36}">
      <dsp:nvSpPr>
        <dsp:cNvPr id="0" name=""/>
        <dsp:cNvSpPr/>
      </dsp:nvSpPr>
      <dsp:spPr>
        <a:xfrm>
          <a:off x="2971699" y="3692919"/>
          <a:ext cx="91440" cy="2474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4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75468-A9DF-4A6A-B13A-DD56E8E5A002}">
      <dsp:nvSpPr>
        <dsp:cNvPr id="0" name=""/>
        <dsp:cNvSpPr/>
      </dsp:nvSpPr>
      <dsp:spPr>
        <a:xfrm>
          <a:off x="1977445" y="2905138"/>
          <a:ext cx="1039973" cy="247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641"/>
              </a:lnTo>
              <a:lnTo>
                <a:pt x="1039973" y="168641"/>
              </a:lnTo>
              <a:lnTo>
                <a:pt x="1039973" y="2474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87DBD-E9C8-46A6-A7EA-F8CE325AAE94}">
      <dsp:nvSpPr>
        <dsp:cNvPr id="0" name=""/>
        <dsp:cNvSpPr/>
      </dsp:nvSpPr>
      <dsp:spPr>
        <a:xfrm>
          <a:off x="1802800" y="2905138"/>
          <a:ext cx="174644" cy="247466"/>
        </a:xfrm>
        <a:custGeom>
          <a:avLst/>
          <a:gdLst/>
          <a:ahLst/>
          <a:cxnLst/>
          <a:rect l="0" t="0" r="0" b="0"/>
          <a:pathLst>
            <a:path>
              <a:moveTo>
                <a:pt x="174644" y="0"/>
              </a:moveTo>
              <a:lnTo>
                <a:pt x="174644" y="168641"/>
              </a:lnTo>
              <a:lnTo>
                <a:pt x="0" y="168641"/>
              </a:lnTo>
              <a:lnTo>
                <a:pt x="0" y="2474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A5E5DC-0CDB-4883-9C3F-402AA342B27F}">
      <dsp:nvSpPr>
        <dsp:cNvPr id="0" name=""/>
        <dsp:cNvSpPr/>
      </dsp:nvSpPr>
      <dsp:spPr>
        <a:xfrm>
          <a:off x="762827" y="2905138"/>
          <a:ext cx="1214618" cy="247466"/>
        </a:xfrm>
        <a:custGeom>
          <a:avLst/>
          <a:gdLst/>
          <a:ahLst/>
          <a:cxnLst/>
          <a:rect l="0" t="0" r="0" b="0"/>
          <a:pathLst>
            <a:path>
              <a:moveTo>
                <a:pt x="1214618" y="0"/>
              </a:moveTo>
              <a:lnTo>
                <a:pt x="1214618" y="168641"/>
              </a:lnTo>
              <a:lnTo>
                <a:pt x="0" y="168641"/>
              </a:lnTo>
              <a:lnTo>
                <a:pt x="0" y="2474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CB1518-7A38-4EE3-ADE0-AC9825967E8E}">
      <dsp:nvSpPr>
        <dsp:cNvPr id="0" name=""/>
        <dsp:cNvSpPr/>
      </dsp:nvSpPr>
      <dsp:spPr>
        <a:xfrm>
          <a:off x="1977445" y="2117358"/>
          <a:ext cx="2427263" cy="247466"/>
        </a:xfrm>
        <a:custGeom>
          <a:avLst/>
          <a:gdLst/>
          <a:ahLst/>
          <a:cxnLst/>
          <a:rect l="0" t="0" r="0" b="0"/>
          <a:pathLst>
            <a:path>
              <a:moveTo>
                <a:pt x="2427263" y="0"/>
              </a:moveTo>
              <a:lnTo>
                <a:pt x="2427263" y="168641"/>
              </a:lnTo>
              <a:lnTo>
                <a:pt x="0" y="168641"/>
              </a:lnTo>
              <a:lnTo>
                <a:pt x="0" y="2474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485FA-0AF0-418B-AC33-B6F8C8587D3F}">
      <dsp:nvSpPr>
        <dsp:cNvPr id="0" name=""/>
        <dsp:cNvSpPr/>
      </dsp:nvSpPr>
      <dsp:spPr>
        <a:xfrm>
          <a:off x="4404708" y="1329578"/>
          <a:ext cx="519986" cy="247466"/>
        </a:xfrm>
        <a:custGeom>
          <a:avLst/>
          <a:gdLst/>
          <a:ahLst/>
          <a:cxnLst/>
          <a:rect l="0" t="0" r="0" b="0"/>
          <a:pathLst>
            <a:path>
              <a:moveTo>
                <a:pt x="519986" y="0"/>
              </a:moveTo>
              <a:lnTo>
                <a:pt x="519986" y="168641"/>
              </a:lnTo>
              <a:lnTo>
                <a:pt x="0" y="168641"/>
              </a:lnTo>
              <a:lnTo>
                <a:pt x="0" y="2474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B02FA-717E-4A09-9634-A64A557D1371}">
      <dsp:nvSpPr>
        <dsp:cNvPr id="0" name=""/>
        <dsp:cNvSpPr/>
      </dsp:nvSpPr>
      <dsp:spPr>
        <a:xfrm>
          <a:off x="4924695" y="541798"/>
          <a:ext cx="1039973" cy="247466"/>
        </a:xfrm>
        <a:custGeom>
          <a:avLst/>
          <a:gdLst/>
          <a:ahLst/>
          <a:cxnLst/>
          <a:rect l="0" t="0" r="0" b="0"/>
          <a:pathLst>
            <a:path>
              <a:moveTo>
                <a:pt x="1039973" y="0"/>
              </a:moveTo>
              <a:lnTo>
                <a:pt x="1039973" y="168641"/>
              </a:lnTo>
              <a:lnTo>
                <a:pt x="0" y="168641"/>
              </a:lnTo>
              <a:lnTo>
                <a:pt x="0" y="2474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04EC6-C2FB-4425-83D9-762550493055}">
      <dsp:nvSpPr>
        <dsp:cNvPr id="0" name=""/>
        <dsp:cNvSpPr/>
      </dsp:nvSpPr>
      <dsp:spPr>
        <a:xfrm>
          <a:off x="5539225" y="1484"/>
          <a:ext cx="850887" cy="540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4E98D-83DF-45B9-84F1-C8ED915ABEB5}">
      <dsp:nvSpPr>
        <dsp:cNvPr id="0" name=""/>
        <dsp:cNvSpPr/>
      </dsp:nvSpPr>
      <dsp:spPr>
        <a:xfrm>
          <a:off x="5633768" y="91300"/>
          <a:ext cx="850887" cy="540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UMMHC</a:t>
          </a:r>
        </a:p>
      </dsp:txBody>
      <dsp:txXfrm>
        <a:off x="5633768" y="91300"/>
        <a:ext cx="850887" cy="540313"/>
      </dsp:txXfrm>
    </dsp:sp>
    <dsp:sp modelId="{718B6D5D-32FF-4ACB-B0E9-AE204945B997}">
      <dsp:nvSpPr>
        <dsp:cNvPr id="0" name=""/>
        <dsp:cNvSpPr/>
      </dsp:nvSpPr>
      <dsp:spPr>
        <a:xfrm>
          <a:off x="4499251" y="789265"/>
          <a:ext cx="850887" cy="540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D5F72-8CAC-4BD2-B8BE-7515D1D70844}">
      <dsp:nvSpPr>
        <dsp:cNvPr id="0" name=""/>
        <dsp:cNvSpPr/>
      </dsp:nvSpPr>
      <dsp:spPr>
        <a:xfrm>
          <a:off x="4593794" y="879080"/>
          <a:ext cx="850887" cy="540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Hospitals</a:t>
          </a:r>
        </a:p>
      </dsp:txBody>
      <dsp:txXfrm>
        <a:off x="4593794" y="879080"/>
        <a:ext cx="850887" cy="540313"/>
      </dsp:txXfrm>
    </dsp:sp>
    <dsp:sp modelId="{5EE533EC-FF29-4B54-BF77-7AEA2C620F12}">
      <dsp:nvSpPr>
        <dsp:cNvPr id="0" name=""/>
        <dsp:cNvSpPr/>
      </dsp:nvSpPr>
      <dsp:spPr>
        <a:xfrm>
          <a:off x="3979264" y="1577045"/>
          <a:ext cx="850887" cy="540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6DE2B-9DBC-4CCA-8BAB-32FD4837EDDE}">
      <dsp:nvSpPr>
        <dsp:cNvPr id="0" name=""/>
        <dsp:cNvSpPr/>
      </dsp:nvSpPr>
      <dsp:spPr>
        <a:xfrm>
          <a:off x="4073807" y="1666861"/>
          <a:ext cx="850887" cy="540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Member Hospitals</a:t>
          </a:r>
        </a:p>
      </dsp:txBody>
      <dsp:txXfrm>
        <a:off x="4073807" y="1666861"/>
        <a:ext cx="850887" cy="540313"/>
      </dsp:txXfrm>
    </dsp:sp>
    <dsp:sp modelId="{1B5C909B-ADDE-4EA7-9BF0-AEF9D07E5B1E}">
      <dsp:nvSpPr>
        <dsp:cNvPr id="0" name=""/>
        <dsp:cNvSpPr/>
      </dsp:nvSpPr>
      <dsp:spPr>
        <a:xfrm>
          <a:off x="1552001" y="2364825"/>
          <a:ext cx="850887" cy="540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CD845-9056-49F5-A2AC-201BEA97BF97}">
      <dsp:nvSpPr>
        <dsp:cNvPr id="0" name=""/>
        <dsp:cNvSpPr/>
      </dsp:nvSpPr>
      <dsp:spPr>
        <a:xfrm>
          <a:off x="1646544" y="2454641"/>
          <a:ext cx="850887" cy="540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UMMC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/>
            <a:t>UMass Memorial Medical Center</a:t>
          </a:r>
        </a:p>
      </dsp:txBody>
      <dsp:txXfrm>
        <a:off x="1646544" y="2454641"/>
        <a:ext cx="850887" cy="540313"/>
      </dsp:txXfrm>
    </dsp:sp>
    <dsp:sp modelId="{EBF94BB6-C065-40FD-A33E-180068AFB7D1}">
      <dsp:nvSpPr>
        <dsp:cNvPr id="0" name=""/>
        <dsp:cNvSpPr/>
      </dsp:nvSpPr>
      <dsp:spPr>
        <a:xfrm>
          <a:off x="337383" y="3152605"/>
          <a:ext cx="850887" cy="540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1592A-5CE6-4606-945A-83CED06385FC}">
      <dsp:nvSpPr>
        <dsp:cNvPr id="0" name=""/>
        <dsp:cNvSpPr/>
      </dsp:nvSpPr>
      <dsp:spPr>
        <a:xfrm>
          <a:off x="431926" y="3242421"/>
          <a:ext cx="850887" cy="540313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University </a:t>
          </a:r>
          <a:r>
            <a:rPr lang="en-US" sz="1000" b="1" kern="1200" dirty="0"/>
            <a:t>Campus</a:t>
          </a:r>
        </a:p>
      </dsp:txBody>
      <dsp:txXfrm>
        <a:off x="431926" y="3242421"/>
        <a:ext cx="850887" cy="540313"/>
      </dsp:txXfrm>
    </dsp:sp>
    <dsp:sp modelId="{056049B6-0933-4BAF-B9A4-B9999C7DA688}">
      <dsp:nvSpPr>
        <dsp:cNvPr id="0" name=""/>
        <dsp:cNvSpPr/>
      </dsp:nvSpPr>
      <dsp:spPr>
        <a:xfrm>
          <a:off x="1377356" y="3152605"/>
          <a:ext cx="850887" cy="540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5C995-99E0-47AE-BF23-698E1ADEF39C}">
      <dsp:nvSpPr>
        <dsp:cNvPr id="0" name=""/>
        <dsp:cNvSpPr/>
      </dsp:nvSpPr>
      <dsp:spPr>
        <a:xfrm>
          <a:off x="1471900" y="3242421"/>
          <a:ext cx="850887" cy="540313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Memorial Campus</a:t>
          </a:r>
        </a:p>
      </dsp:txBody>
      <dsp:txXfrm>
        <a:off x="1471900" y="3242421"/>
        <a:ext cx="850887" cy="540313"/>
      </dsp:txXfrm>
    </dsp:sp>
    <dsp:sp modelId="{B7663A87-0007-4305-A250-DF3F3A62E802}">
      <dsp:nvSpPr>
        <dsp:cNvPr id="0" name=""/>
        <dsp:cNvSpPr/>
      </dsp:nvSpPr>
      <dsp:spPr>
        <a:xfrm>
          <a:off x="2417330" y="3152605"/>
          <a:ext cx="1200176" cy="540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B9A001-C619-4F2E-AD9A-58EB2B463803}">
      <dsp:nvSpPr>
        <dsp:cNvPr id="0" name=""/>
        <dsp:cNvSpPr/>
      </dsp:nvSpPr>
      <dsp:spPr>
        <a:xfrm>
          <a:off x="2511873" y="3242421"/>
          <a:ext cx="1200176" cy="540313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Hahnemann/ASC</a:t>
          </a:r>
          <a:endParaRPr lang="en-US" sz="1000" b="1" kern="1200" dirty="0"/>
        </a:p>
      </dsp:txBody>
      <dsp:txXfrm>
        <a:off x="2511873" y="3242421"/>
        <a:ext cx="1200176" cy="540313"/>
      </dsp:txXfrm>
    </dsp:sp>
    <dsp:sp modelId="{6245D3D7-81CC-4214-BEC5-DD33D82B2C6E}">
      <dsp:nvSpPr>
        <dsp:cNvPr id="0" name=""/>
        <dsp:cNvSpPr/>
      </dsp:nvSpPr>
      <dsp:spPr>
        <a:xfrm>
          <a:off x="2591975" y="3940385"/>
          <a:ext cx="850887" cy="540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3981C-83CA-4565-96A6-4A9DA91C1A46}">
      <dsp:nvSpPr>
        <dsp:cNvPr id="0" name=""/>
        <dsp:cNvSpPr/>
      </dsp:nvSpPr>
      <dsp:spPr>
        <a:xfrm>
          <a:off x="2686518" y="4030201"/>
          <a:ext cx="850887" cy="540313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EAE</a:t>
          </a:r>
          <a:endParaRPr lang="en-US" sz="1400" kern="1200" dirty="0"/>
        </a:p>
      </dsp:txBody>
      <dsp:txXfrm>
        <a:off x="2686518" y="4030201"/>
        <a:ext cx="850887" cy="540313"/>
      </dsp:txXfrm>
    </dsp:sp>
    <dsp:sp modelId="{EA40EA4F-D325-49FB-AD3A-626BC728E72F}">
      <dsp:nvSpPr>
        <dsp:cNvPr id="0" name=""/>
        <dsp:cNvSpPr/>
      </dsp:nvSpPr>
      <dsp:spPr>
        <a:xfrm>
          <a:off x="4326580" y="2364825"/>
          <a:ext cx="850887" cy="540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2DF84-AD05-4A50-80B6-2D0BC0E5F00E}">
      <dsp:nvSpPr>
        <dsp:cNvPr id="0" name=""/>
        <dsp:cNvSpPr/>
      </dsp:nvSpPr>
      <dsp:spPr>
        <a:xfrm>
          <a:off x="4421123" y="2454641"/>
          <a:ext cx="850887" cy="540313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Marlboro </a:t>
          </a:r>
          <a:r>
            <a:rPr lang="en-US" sz="1000" b="1" kern="1200" dirty="0" smtClean="0"/>
            <a:t>Hospital</a:t>
          </a:r>
          <a:endParaRPr lang="en-US" sz="1000" b="1" kern="1200" dirty="0"/>
        </a:p>
      </dsp:txBody>
      <dsp:txXfrm>
        <a:off x="4421123" y="2454641"/>
        <a:ext cx="850887" cy="540313"/>
      </dsp:txXfrm>
    </dsp:sp>
    <dsp:sp modelId="{CF46202A-E391-4E40-A4E6-93D00811F961}">
      <dsp:nvSpPr>
        <dsp:cNvPr id="0" name=""/>
        <dsp:cNvSpPr/>
      </dsp:nvSpPr>
      <dsp:spPr>
        <a:xfrm>
          <a:off x="3806593" y="3152605"/>
          <a:ext cx="850887" cy="540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E67B9-338A-4F85-8D12-4FD5CD5FC09F}">
      <dsp:nvSpPr>
        <dsp:cNvPr id="0" name=""/>
        <dsp:cNvSpPr/>
      </dsp:nvSpPr>
      <dsp:spPr>
        <a:xfrm>
          <a:off x="3901136" y="3242421"/>
          <a:ext cx="850887" cy="540313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SEC</a:t>
          </a:r>
          <a:endParaRPr lang="en-US" sz="1400" kern="1200" dirty="0"/>
        </a:p>
      </dsp:txBody>
      <dsp:txXfrm>
        <a:off x="3901136" y="3242421"/>
        <a:ext cx="850887" cy="540313"/>
      </dsp:txXfrm>
    </dsp:sp>
    <dsp:sp modelId="{C641775A-E752-4C46-91E4-3CF44FAA7D78}">
      <dsp:nvSpPr>
        <dsp:cNvPr id="0" name=""/>
        <dsp:cNvSpPr/>
      </dsp:nvSpPr>
      <dsp:spPr>
        <a:xfrm>
          <a:off x="4846567" y="3152605"/>
          <a:ext cx="850887" cy="540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B05F8-EF54-4C47-92B2-0F640B49C62E}">
      <dsp:nvSpPr>
        <dsp:cNvPr id="0" name=""/>
        <dsp:cNvSpPr/>
      </dsp:nvSpPr>
      <dsp:spPr>
        <a:xfrm>
          <a:off x="4941110" y="3242421"/>
          <a:ext cx="850887" cy="540313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Pain Clinic</a:t>
          </a:r>
          <a:endParaRPr lang="en-US" sz="1400" kern="1200" dirty="0"/>
        </a:p>
      </dsp:txBody>
      <dsp:txXfrm>
        <a:off x="4941110" y="3242421"/>
        <a:ext cx="850887" cy="540313"/>
      </dsp:txXfrm>
    </dsp:sp>
    <dsp:sp modelId="{3AAAEB19-4B76-4AB2-A5BA-DD2C4D9541F8}">
      <dsp:nvSpPr>
        <dsp:cNvPr id="0" name=""/>
        <dsp:cNvSpPr/>
      </dsp:nvSpPr>
      <dsp:spPr>
        <a:xfrm>
          <a:off x="5366554" y="2364825"/>
          <a:ext cx="850887" cy="540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9AEF7-F11B-4CCF-BA2F-EF878113C3C6}">
      <dsp:nvSpPr>
        <dsp:cNvPr id="0" name=""/>
        <dsp:cNvSpPr/>
      </dsp:nvSpPr>
      <dsp:spPr>
        <a:xfrm>
          <a:off x="5461097" y="2454641"/>
          <a:ext cx="850887" cy="540313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Health alliance</a:t>
          </a:r>
        </a:p>
      </dsp:txBody>
      <dsp:txXfrm>
        <a:off x="5461097" y="2454641"/>
        <a:ext cx="850887" cy="540313"/>
      </dsp:txXfrm>
    </dsp:sp>
    <dsp:sp modelId="{3DC64828-0F88-4599-8320-E9491BD98FBA}">
      <dsp:nvSpPr>
        <dsp:cNvPr id="0" name=""/>
        <dsp:cNvSpPr/>
      </dsp:nvSpPr>
      <dsp:spPr>
        <a:xfrm>
          <a:off x="6406528" y="2364825"/>
          <a:ext cx="850887" cy="540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AADF9-191B-458E-9F3F-6DE116605D07}">
      <dsp:nvSpPr>
        <dsp:cNvPr id="0" name=""/>
        <dsp:cNvSpPr/>
      </dsp:nvSpPr>
      <dsp:spPr>
        <a:xfrm>
          <a:off x="6501071" y="2454641"/>
          <a:ext cx="850887" cy="540313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Clinton</a:t>
          </a:r>
        </a:p>
      </dsp:txBody>
      <dsp:txXfrm>
        <a:off x="6501071" y="2454641"/>
        <a:ext cx="850887" cy="540313"/>
      </dsp:txXfrm>
    </dsp:sp>
    <dsp:sp modelId="{CD0F44DC-AB44-45F9-95C5-BA934059F5E5}">
      <dsp:nvSpPr>
        <dsp:cNvPr id="0" name=""/>
        <dsp:cNvSpPr/>
      </dsp:nvSpPr>
      <dsp:spPr>
        <a:xfrm>
          <a:off x="5019238" y="1577045"/>
          <a:ext cx="850887" cy="540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EC7F00-FA0A-4118-82AD-7D130C165E49}">
      <dsp:nvSpPr>
        <dsp:cNvPr id="0" name=""/>
        <dsp:cNvSpPr/>
      </dsp:nvSpPr>
      <dsp:spPr>
        <a:xfrm>
          <a:off x="5113781" y="1666861"/>
          <a:ext cx="850887" cy="540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Affiliates</a:t>
          </a:r>
        </a:p>
      </dsp:txBody>
      <dsp:txXfrm>
        <a:off x="5113781" y="1666861"/>
        <a:ext cx="850887" cy="540313"/>
      </dsp:txXfrm>
    </dsp:sp>
    <dsp:sp modelId="{83F555DA-89AF-4355-8389-F9C9017E438B}">
      <dsp:nvSpPr>
        <dsp:cNvPr id="0" name=""/>
        <dsp:cNvSpPr/>
      </dsp:nvSpPr>
      <dsp:spPr>
        <a:xfrm>
          <a:off x="6579199" y="789265"/>
          <a:ext cx="850887" cy="540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A2D00-90E0-414D-B5E9-D87216472EE1}">
      <dsp:nvSpPr>
        <dsp:cNvPr id="0" name=""/>
        <dsp:cNvSpPr/>
      </dsp:nvSpPr>
      <dsp:spPr>
        <a:xfrm>
          <a:off x="6673742" y="879080"/>
          <a:ext cx="850887" cy="540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/>
            <a:t>Medical Group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/>
            <a:t>UMMMG</a:t>
          </a:r>
        </a:p>
      </dsp:txBody>
      <dsp:txXfrm>
        <a:off x="6673742" y="879080"/>
        <a:ext cx="850887" cy="540313"/>
      </dsp:txXfrm>
    </dsp:sp>
    <dsp:sp modelId="{23779347-2B76-4F51-BAA5-C9EEAECCF62A}">
      <dsp:nvSpPr>
        <dsp:cNvPr id="0" name=""/>
        <dsp:cNvSpPr/>
      </dsp:nvSpPr>
      <dsp:spPr>
        <a:xfrm>
          <a:off x="6059212" y="1577045"/>
          <a:ext cx="850887" cy="540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982F0-9301-4949-A8A2-837F50423909}">
      <dsp:nvSpPr>
        <dsp:cNvPr id="0" name=""/>
        <dsp:cNvSpPr/>
      </dsp:nvSpPr>
      <dsp:spPr>
        <a:xfrm>
          <a:off x="6153755" y="1666861"/>
          <a:ext cx="850887" cy="540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CMG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/>
            <a:t>Community Medical Group</a:t>
          </a:r>
        </a:p>
      </dsp:txBody>
      <dsp:txXfrm>
        <a:off x="6153755" y="1666861"/>
        <a:ext cx="850887" cy="540313"/>
      </dsp:txXfrm>
    </dsp:sp>
    <dsp:sp modelId="{08932F14-0720-47AB-8A35-BFF68C57A45C}">
      <dsp:nvSpPr>
        <dsp:cNvPr id="0" name=""/>
        <dsp:cNvSpPr/>
      </dsp:nvSpPr>
      <dsp:spPr>
        <a:xfrm>
          <a:off x="7099186" y="1577045"/>
          <a:ext cx="850887" cy="540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FE04E-F1CB-4218-96F6-4406305A47DF}">
      <dsp:nvSpPr>
        <dsp:cNvPr id="0" name=""/>
        <dsp:cNvSpPr/>
      </dsp:nvSpPr>
      <dsp:spPr>
        <a:xfrm>
          <a:off x="7193729" y="1666861"/>
          <a:ext cx="850887" cy="540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Employed Physicians</a:t>
          </a:r>
        </a:p>
      </dsp:txBody>
      <dsp:txXfrm>
        <a:off x="7193729" y="1666861"/>
        <a:ext cx="850887" cy="54031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793D59-6214-47E7-9230-C5EE17BA5B88}">
      <dsp:nvSpPr>
        <dsp:cNvPr id="0" name=""/>
        <dsp:cNvSpPr/>
      </dsp:nvSpPr>
      <dsp:spPr>
        <a:xfrm>
          <a:off x="3895332" y="1975203"/>
          <a:ext cx="2414137" cy="2414137"/>
        </a:xfrm>
        <a:prstGeom prst="gear9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Health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Alliance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3895332" y="1975203"/>
        <a:ext cx="2414137" cy="2414137"/>
      </dsp:txXfrm>
    </dsp:sp>
    <dsp:sp modelId="{125928A9-4064-4A33-8A68-E9F493BAF637}">
      <dsp:nvSpPr>
        <dsp:cNvPr id="0" name=""/>
        <dsp:cNvSpPr/>
      </dsp:nvSpPr>
      <dsp:spPr>
        <a:xfrm>
          <a:off x="2341207" y="1404589"/>
          <a:ext cx="2054808" cy="1755736"/>
        </a:xfrm>
        <a:prstGeom prst="gear6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PSH</a:t>
          </a:r>
          <a:r>
            <a:rPr lang="en-US" sz="2400" b="1" kern="1200" dirty="0" smtClean="0">
              <a:solidFill>
                <a:schemeClr val="bg1"/>
              </a:solidFill>
              <a:latin typeface="Constantia"/>
            </a:rPr>
            <a:t>™</a:t>
          </a:r>
          <a:endParaRPr lang="en-US" sz="2400" b="1" kern="1200" dirty="0" smtClean="0">
            <a:solidFill>
              <a:schemeClr val="bg1"/>
            </a:solidFill>
          </a:endParaRPr>
        </a:p>
      </dsp:txBody>
      <dsp:txXfrm>
        <a:off x="2341207" y="1404589"/>
        <a:ext cx="2054808" cy="1755736"/>
      </dsp:txXfrm>
    </dsp:sp>
    <dsp:sp modelId="{B5427001-E424-4A31-AA8F-F039E70D70C6}">
      <dsp:nvSpPr>
        <dsp:cNvPr id="0" name=""/>
        <dsp:cNvSpPr/>
      </dsp:nvSpPr>
      <dsp:spPr>
        <a:xfrm rot="20700000">
          <a:off x="3474135" y="193310"/>
          <a:ext cx="1720263" cy="1720263"/>
        </a:xfrm>
        <a:prstGeom prst="gear6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Lake-side 3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3851439" y="570614"/>
        <a:ext cx="965655" cy="965655"/>
      </dsp:txXfrm>
    </dsp:sp>
    <dsp:sp modelId="{EECD4398-26F7-4D97-AE6A-596354E72544}">
      <dsp:nvSpPr>
        <dsp:cNvPr id="0" name=""/>
        <dsp:cNvSpPr/>
      </dsp:nvSpPr>
      <dsp:spPr>
        <a:xfrm>
          <a:off x="3711845" y="1609695"/>
          <a:ext cx="3090096" cy="3090096"/>
        </a:xfrm>
        <a:prstGeom prst="circularArrow">
          <a:avLst>
            <a:gd name="adj1" fmla="val 4688"/>
            <a:gd name="adj2" fmla="val 299029"/>
            <a:gd name="adj3" fmla="val 2520672"/>
            <a:gd name="adj4" fmla="val 1585160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7A42C-617C-45D1-86AE-3A5FDA29E36A}">
      <dsp:nvSpPr>
        <dsp:cNvPr id="0" name=""/>
        <dsp:cNvSpPr/>
      </dsp:nvSpPr>
      <dsp:spPr>
        <a:xfrm>
          <a:off x="2179806" y="1015274"/>
          <a:ext cx="2245147" cy="224514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DA581-77A1-46CF-8268-2B47DB03C130}">
      <dsp:nvSpPr>
        <dsp:cNvPr id="0" name=""/>
        <dsp:cNvSpPr/>
      </dsp:nvSpPr>
      <dsp:spPr>
        <a:xfrm>
          <a:off x="3076220" y="-184329"/>
          <a:ext cx="2420721" cy="242072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0490F6-73EF-4B9B-9DB0-573E09B0328E}">
      <dsp:nvSpPr>
        <dsp:cNvPr id="0" name=""/>
        <dsp:cNvSpPr/>
      </dsp:nvSpPr>
      <dsp:spPr>
        <a:xfrm>
          <a:off x="-4962529" y="-760383"/>
          <a:ext cx="5910203" cy="5910203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4EA7B-5522-40BD-8918-62788E67708A}">
      <dsp:nvSpPr>
        <dsp:cNvPr id="0" name=""/>
        <dsp:cNvSpPr/>
      </dsp:nvSpPr>
      <dsp:spPr>
        <a:xfrm>
          <a:off x="609501" y="438943"/>
          <a:ext cx="7559771" cy="877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6823" tIns="116840" rIns="116840" bIns="11684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UMMS/UMMHC</a:t>
          </a:r>
          <a:endParaRPr lang="en-US" sz="4600" kern="1200" dirty="0"/>
        </a:p>
      </dsp:txBody>
      <dsp:txXfrm>
        <a:off x="609501" y="438943"/>
        <a:ext cx="7559771" cy="877887"/>
      </dsp:txXfrm>
    </dsp:sp>
    <dsp:sp modelId="{727A5A4D-E3DD-41A9-A59F-769A98512C77}">
      <dsp:nvSpPr>
        <dsp:cNvPr id="0" name=""/>
        <dsp:cNvSpPr/>
      </dsp:nvSpPr>
      <dsp:spPr>
        <a:xfrm>
          <a:off x="60821" y="329207"/>
          <a:ext cx="1097359" cy="109735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8A80C-8CC6-423F-8C4E-FD547A5063A5}">
      <dsp:nvSpPr>
        <dsp:cNvPr id="0" name=""/>
        <dsp:cNvSpPr/>
      </dsp:nvSpPr>
      <dsp:spPr>
        <a:xfrm>
          <a:off x="928613" y="1755774"/>
          <a:ext cx="7240659" cy="877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6823" tIns="116840" rIns="116840" bIns="11684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Regional Context</a:t>
          </a:r>
          <a:endParaRPr lang="en-US" sz="4600" kern="1200" dirty="0"/>
        </a:p>
      </dsp:txBody>
      <dsp:txXfrm>
        <a:off x="928613" y="1755774"/>
        <a:ext cx="7240659" cy="877887"/>
      </dsp:txXfrm>
    </dsp:sp>
    <dsp:sp modelId="{A425ED5D-0E97-49B3-BF2A-C44A08191945}">
      <dsp:nvSpPr>
        <dsp:cNvPr id="0" name=""/>
        <dsp:cNvSpPr/>
      </dsp:nvSpPr>
      <dsp:spPr>
        <a:xfrm>
          <a:off x="379934" y="1646038"/>
          <a:ext cx="1097359" cy="109735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E70AC8-C504-48B7-A442-907D1E5BB636}">
      <dsp:nvSpPr>
        <dsp:cNvPr id="0" name=""/>
        <dsp:cNvSpPr/>
      </dsp:nvSpPr>
      <dsp:spPr>
        <a:xfrm>
          <a:off x="609501" y="3072605"/>
          <a:ext cx="7559771" cy="877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6823" tIns="116840" rIns="116840" bIns="11684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National Context</a:t>
          </a:r>
          <a:endParaRPr lang="en-US" sz="4600" kern="1200" dirty="0"/>
        </a:p>
      </dsp:txBody>
      <dsp:txXfrm>
        <a:off x="609501" y="3072605"/>
        <a:ext cx="7559771" cy="877887"/>
      </dsp:txXfrm>
    </dsp:sp>
    <dsp:sp modelId="{874CDA75-8D96-45B8-9E2A-AC3509A9B248}">
      <dsp:nvSpPr>
        <dsp:cNvPr id="0" name=""/>
        <dsp:cNvSpPr/>
      </dsp:nvSpPr>
      <dsp:spPr>
        <a:xfrm>
          <a:off x="60821" y="2962869"/>
          <a:ext cx="1097359" cy="109735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333B18-F092-4B72-B969-9854DFFBD049}">
      <dsp:nvSpPr>
        <dsp:cNvPr id="0" name=""/>
        <dsp:cNvSpPr/>
      </dsp:nvSpPr>
      <dsp:spPr>
        <a:xfrm>
          <a:off x="3042970" y="2053341"/>
          <a:ext cx="1676405" cy="13168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Operating Margin</a:t>
          </a:r>
          <a:endParaRPr lang="en-US" sz="2500" kern="1200" dirty="0"/>
        </a:p>
      </dsp:txBody>
      <dsp:txXfrm>
        <a:off x="3042970" y="2053341"/>
        <a:ext cx="1676405" cy="1316831"/>
      </dsp:txXfrm>
    </dsp:sp>
    <dsp:sp modelId="{98642AA0-C960-42E3-8E8F-71EA91DEFA5B}">
      <dsp:nvSpPr>
        <dsp:cNvPr id="0" name=""/>
        <dsp:cNvSpPr/>
      </dsp:nvSpPr>
      <dsp:spPr>
        <a:xfrm rot="16200000">
          <a:off x="3530832" y="1703001"/>
          <a:ext cx="7006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068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42AC8-955D-46A1-9333-47AD6B51DF5F}">
      <dsp:nvSpPr>
        <dsp:cNvPr id="0" name=""/>
        <dsp:cNvSpPr/>
      </dsp:nvSpPr>
      <dsp:spPr>
        <a:xfrm>
          <a:off x="3119172" y="24340"/>
          <a:ext cx="1524000" cy="1328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Reduce ED Boarders</a:t>
          </a:r>
          <a:endParaRPr lang="en-US" sz="2500" kern="1200" dirty="0"/>
        </a:p>
      </dsp:txBody>
      <dsp:txXfrm>
        <a:off x="3119172" y="24340"/>
        <a:ext cx="1524000" cy="1328320"/>
      </dsp:txXfrm>
    </dsp:sp>
    <dsp:sp modelId="{84BA8CC4-1840-43B0-84D0-4F6695DA8F38}">
      <dsp:nvSpPr>
        <dsp:cNvPr id="0" name=""/>
        <dsp:cNvSpPr/>
      </dsp:nvSpPr>
      <dsp:spPr>
        <a:xfrm rot="364536">
          <a:off x="4717682" y="2832881"/>
          <a:ext cx="6029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293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CE876-A570-4446-A3FA-BEBC604FA61A}">
      <dsp:nvSpPr>
        <dsp:cNvPr id="0" name=""/>
        <dsp:cNvSpPr/>
      </dsp:nvSpPr>
      <dsp:spPr>
        <a:xfrm>
          <a:off x="5318920" y="2335988"/>
          <a:ext cx="2121602" cy="12834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Physician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Communication</a:t>
          </a:r>
          <a:endParaRPr lang="en-US" sz="2100" kern="1200" dirty="0"/>
        </a:p>
      </dsp:txBody>
      <dsp:txXfrm>
        <a:off x="5318920" y="2335988"/>
        <a:ext cx="2121602" cy="1283421"/>
      </dsp:txXfrm>
    </dsp:sp>
    <dsp:sp modelId="{5E01EED7-1CD7-4C7B-B858-1383D6329B3B}">
      <dsp:nvSpPr>
        <dsp:cNvPr id="0" name=""/>
        <dsp:cNvSpPr/>
      </dsp:nvSpPr>
      <dsp:spPr>
        <a:xfrm rot="10323864">
          <a:off x="2015322" y="2899878"/>
          <a:ext cx="10325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259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4DB76-0501-46FC-B27C-9EFDD7BF674D}">
      <dsp:nvSpPr>
        <dsp:cNvPr id="0" name=""/>
        <dsp:cNvSpPr/>
      </dsp:nvSpPr>
      <dsp:spPr>
        <a:xfrm>
          <a:off x="833171" y="2428237"/>
          <a:ext cx="1187094" cy="12513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Access</a:t>
          </a:r>
          <a:endParaRPr lang="en-US" sz="2600" kern="1200" dirty="0"/>
        </a:p>
      </dsp:txBody>
      <dsp:txXfrm>
        <a:off x="833171" y="2428237"/>
        <a:ext cx="1187094" cy="125131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481045-9BFD-458C-9D35-5E18FEA642E8}">
      <dsp:nvSpPr>
        <dsp:cNvPr id="0" name=""/>
        <dsp:cNvSpPr/>
      </dsp:nvSpPr>
      <dsp:spPr>
        <a:xfrm>
          <a:off x="1920081" y="0"/>
          <a:ext cx="4389437" cy="438943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13E7D6-A537-49A4-8FC8-08DD5F498DF1}">
      <dsp:nvSpPr>
        <dsp:cNvPr id="0" name=""/>
        <dsp:cNvSpPr/>
      </dsp:nvSpPr>
      <dsp:spPr>
        <a:xfrm>
          <a:off x="2205394" y="285313"/>
          <a:ext cx="1755774" cy="1755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Residents</a:t>
          </a:r>
          <a:endParaRPr lang="en-US" sz="2400" b="0" kern="1200" dirty="0">
            <a:solidFill>
              <a:schemeClr val="tx1"/>
            </a:solidFill>
          </a:endParaRPr>
        </a:p>
      </dsp:txBody>
      <dsp:txXfrm>
        <a:off x="2205394" y="285313"/>
        <a:ext cx="1755774" cy="1755774"/>
      </dsp:txXfrm>
    </dsp:sp>
    <dsp:sp modelId="{7F54510C-CA24-4039-98FA-6B1C84AA1E54}">
      <dsp:nvSpPr>
        <dsp:cNvPr id="0" name=""/>
        <dsp:cNvSpPr/>
      </dsp:nvSpPr>
      <dsp:spPr>
        <a:xfrm>
          <a:off x="4268430" y="285313"/>
          <a:ext cx="1755774" cy="1755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Medical Students</a:t>
          </a:r>
          <a:endParaRPr lang="en-US" sz="2200" kern="1200" dirty="0"/>
        </a:p>
      </dsp:txBody>
      <dsp:txXfrm>
        <a:off x="4268430" y="285313"/>
        <a:ext cx="1755774" cy="1755774"/>
      </dsp:txXfrm>
    </dsp:sp>
    <dsp:sp modelId="{775A5217-4CD1-4E8D-8665-980633520B6B}">
      <dsp:nvSpPr>
        <dsp:cNvPr id="0" name=""/>
        <dsp:cNvSpPr/>
      </dsp:nvSpPr>
      <dsp:spPr>
        <a:xfrm>
          <a:off x="2205394" y="2348348"/>
          <a:ext cx="1755774" cy="1755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SRNA</a:t>
          </a:r>
          <a:endParaRPr lang="en-US" sz="2200" kern="1200" dirty="0"/>
        </a:p>
      </dsp:txBody>
      <dsp:txXfrm>
        <a:off x="2205394" y="2348348"/>
        <a:ext cx="1755774" cy="1755774"/>
      </dsp:txXfrm>
    </dsp:sp>
    <dsp:sp modelId="{EDB5F479-084D-442E-9D1B-9556544A521D}">
      <dsp:nvSpPr>
        <dsp:cNvPr id="0" name=""/>
        <dsp:cNvSpPr/>
      </dsp:nvSpPr>
      <dsp:spPr>
        <a:xfrm>
          <a:off x="4268430" y="2348348"/>
          <a:ext cx="1755774" cy="1755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Fellowships</a:t>
          </a:r>
          <a:endParaRPr lang="en-US" sz="2200" kern="1200" dirty="0"/>
        </a:p>
      </dsp:txBody>
      <dsp:txXfrm>
        <a:off x="4268430" y="2348348"/>
        <a:ext cx="1755774" cy="175577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518E70-BBD9-4962-9388-5CC498E777DA}">
      <dsp:nvSpPr>
        <dsp:cNvPr id="0" name=""/>
        <dsp:cNvSpPr/>
      </dsp:nvSpPr>
      <dsp:spPr>
        <a:xfrm>
          <a:off x="0" y="503237"/>
          <a:ext cx="2571749" cy="154305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Curriculum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Redesign</a:t>
          </a:r>
          <a:endParaRPr lang="en-US" sz="3300" kern="1200" dirty="0"/>
        </a:p>
      </dsp:txBody>
      <dsp:txXfrm>
        <a:off x="0" y="503237"/>
        <a:ext cx="2571749" cy="1543050"/>
      </dsp:txXfrm>
    </dsp:sp>
    <dsp:sp modelId="{FE905E74-6417-4F0F-881C-9CB5918BE73D}">
      <dsp:nvSpPr>
        <dsp:cNvPr id="0" name=""/>
        <dsp:cNvSpPr/>
      </dsp:nvSpPr>
      <dsp:spPr>
        <a:xfrm>
          <a:off x="2828925" y="523080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Rotation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Redesign</a:t>
          </a:r>
          <a:endParaRPr lang="en-US" sz="3300" kern="1200" dirty="0"/>
        </a:p>
      </dsp:txBody>
      <dsp:txXfrm>
        <a:off x="2828925" y="523080"/>
        <a:ext cx="2571749" cy="1543050"/>
      </dsp:txXfrm>
    </dsp:sp>
    <dsp:sp modelId="{A8570488-4B20-4DF2-AC65-69619A288C6C}">
      <dsp:nvSpPr>
        <dsp:cNvPr id="0" name=""/>
        <dsp:cNvSpPr/>
      </dsp:nvSpPr>
      <dsp:spPr>
        <a:xfrm>
          <a:off x="5657849" y="523080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Evaluation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Milestones</a:t>
          </a:r>
          <a:endParaRPr lang="en-US" sz="3300" kern="1200" dirty="0"/>
        </a:p>
      </dsp:txBody>
      <dsp:txXfrm>
        <a:off x="5657849" y="523080"/>
        <a:ext cx="2571749" cy="1543050"/>
      </dsp:txXfrm>
    </dsp:sp>
    <dsp:sp modelId="{7807B8A3-AEBC-4928-9E89-72BA8ADB86E3}">
      <dsp:nvSpPr>
        <dsp:cNvPr id="0" name=""/>
        <dsp:cNvSpPr/>
      </dsp:nvSpPr>
      <dsp:spPr>
        <a:xfrm>
          <a:off x="1414462" y="2323305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Recruitment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Placement</a:t>
          </a:r>
          <a:endParaRPr lang="en-US" sz="3300" kern="1200" dirty="0"/>
        </a:p>
      </dsp:txBody>
      <dsp:txXfrm>
        <a:off x="1414462" y="2323305"/>
        <a:ext cx="2571749" cy="1543050"/>
      </dsp:txXfrm>
    </dsp:sp>
    <dsp:sp modelId="{9DD0DDFF-06DC-4C01-83E1-93C4D573CE8A}">
      <dsp:nvSpPr>
        <dsp:cNvPr id="0" name=""/>
        <dsp:cNvSpPr/>
      </dsp:nvSpPr>
      <dsp:spPr>
        <a:xfrm>
          <a:off x="4243387" y="2323305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Leverage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Alumni</a:t>
          </a:r>
          <a:endParaRPr lang="en-US" sz="3300" kern="1200" dirty="0"/>
        </a:p>
      </dsp:txBody>
      <dsp:txXfrm>
        <a:off x="4243387" y="2323305"/>
        <a:ext cx="2571749" cy="154305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92FDB3-2A55-42AF-8136-25E099C55B94}">
      <dsp:nvSpPr>
        <dsp:cNvPr id="0" name=""/>
        <dsp:cNvSpPr/>
      </dsp:nvSpPr>
      <dsp:spPr>
        <a:xfrm>
          <a:off x="1590873" y="0"/>
          <a:ext cx="4389437" cy="4389437"/>
        </a:xfrm>
        <a:prstGeom prst="triangl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55C83-4BE7-48BD-B19D-8EF77DBE8887}">
      <dsp:nvSpPr>
        <dsp:cNvPr id="0" name=""/>
        <dsp:cNvSpPr/>
      </dsp:nvSpPr>
      <dsp:spPr>
        <a:xfrm>
          <a:off x="3785592" y="441301"/>
          <a:ext cx="2853134" cy="10390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Anesthesia Interest Group</a:t>
          </a:r>
          <a:endParaRPr lang="en-US" sz="2600" kern="1200" dirty="0"/>
        </a:p>
      </dsp:txBody>
      <dsp:txXfrm>
        <a:off x="3785592" y="441301"/>
        <a:ext cx="2853134" cy="1039062"/>
      </dsp:txXfrm>
    </dsp:sp>
    <dsp:sp modelId="{85882C54-DA1E-42DE-9A91-F0FE29AE854C}">
      <dsp:nvSpPr>
        <dsp:cNvPr id="0" name=""/>
        <dsp:cNvSpPr/>
      </dsp:nvSpPr>
      <dsp:spPr>
        <a:xfrm>
          <a:off x="3785592" y="1610246"/>
          <a:ext cx="2853134" cy="10390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3</a:t>
          </a:r>
          <a:r>
            <a:rPr lang="en-US" sz="2600" kern="1200" baseline="30000" dirty="0" smtClean="0"/>
            <a:t>rd</a:t>
          </a:r>
          <a:r>
            <a:rPr lang="en-US" sz="2600" kern="1200" dirty="0" smtClean="0"/>
            <a:t> Year Rotation</a:t>
          </a:r>
          <a:endParaRPr lang="en-US" sz="2600" kern="1200" dirty="0"/>
        </a:p>
      </dsp:txBody>
      <dsp:txXfrm>
        <a:off x="3785592" y="1610246"/>
        <a:ext cx="2853134" cy="1039062"/>
      </dsp:txXfrm>
    </dsp:sp>
    <dsp:sp modelId="{2B9B40DA-C838-4C15-BB8A-351191954BF0}">
      <dsp:nvSpPr>
        <dsp:cNvPr id="0" name=""/>
        <dsp:cNvSpPr/>
      </dsp:nvSpPr>
      <dsp:spPr>
        <a:xfrm>
          <a:off x="3785592" y="2779190"/>
          <a:ext cx="2853134" cy="10390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4</a:t>
          </a:r>
          <a:r>
            <a:rPr lang="en-US" sz="2600" kern="1200" baseline="30000" dirty="0" smtClean="0"/>
            <a:t>Th</a:t>
          </a:r>
          <a:r>
            <a:rPr lang="en-US" sz="2600" kern="1200" dirty="0" smtClean="0"/>
            <a:t> Year Elective</a:t>
          </a:r>
          <a:endParaRPr lang="en-US" sz="2600" kern="1200" dirty="0"/>
        </a:p>
      </dsp:txBody>
      <dsp:txXfrm>
        <a:off x="3785592" y="2779190"/>
        <a:ext cx="2853134" cy="103906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C846F3-C7C1-4BAE-96FE-7885EB8E68E3}">
      <dsp:nvSpPr>
        <dsp:cNvPr id="0" name=""/>
        <dsp:cNvSpPr/>
      </dsp:nvSpPr>
      <dsp:spPr>
        <a:xfrm>
          <a:off x="0" y="525578"/>
          <a:ext cx="8229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26F50-C118-486A-AC09-58BE1C565599}">
      <dsp:nvSpPr>
        <dsp:cNvPr id="0" name=""/>
        <dsp:cNvSpPr/>
      </dsp:nvSpPr>
      <dsp:spPr>
        <a:xfrm>
          <a:off x="411480" y="38498"/>
          <a:ext cx="57607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Technical Skills</a:t>
          </a:r>
          <a:endParaRPr lang="en-US" sz="3300" kern="1200" dirty="0"/>
        </a:p>
      </dsp:txBody>
      <dsp:txXfrm>
        <a:off x="411480" y="38498"/>
        <a:ext cx="5760720" cy="974160"/>
      </dsp:txXfrm>
    </dsp:sp>
    <dsp:sp modelId="{CDE5C829-B698-44D3-BC31-FDB35CA70E0E}">
      <dsp:nvSpPr>
        <dsp:cNvPr id="0" name=""/>
        <dsp:cNvSpPr/>
      </dsp:nvSpPr>
      <dsp:spPr>
        <a:xfrm>
          <a:off x="0" y="2022458"/>
          <a:ext cx="8229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B591F6-1627-4850-A890-5662E34C82AB}">
      <dsp:nvSpPr>
        <dsp:cNvPr id="0" name=""/>
        <dsp:cNvSpPr/>
      </dsp:nvSpPr>
      <dsp:spPr>
        <a:xfrm>
          <a:off x="411480" y="1535378"/>
          <a:ext cx="57607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High Fidelity</a:t>
          </a:r>
          <a:endParaRPr lang="en-US" sz="3300" kern="1200" dirty="0"/>
        </a:p>
      </dsp:txBody>
      <dsp:txXfrm>
        <a:off x="411480" y="1535378"/>
        <a:ext cx="5760720" cy="974160"/>
      </dsp:txXfrm>
    </dsp:sp>
    <dsp:sp modelId="{DF096DBC-AB8F-4D24-A0FF-3E65946D5C2E}">
      <dsp:nvSpPr>
        <dsp:cNvPr id="0" name=""/>
        <dsp:cNvSpPr/>
      </dsp:nvSpPr>
      <dsp:spPr>
        <a:xfrm>
          <a:off x="0" y="3519338"/>
          <a:ext cx="8229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3D233-B120-4D90-B98D-CEB9ADFAEE34}">
      <dsp:nvSpPr>
        <dsp:cNvPr id="0" name=""/>
        <dsp:cNvSpPr/>
      </dsp:nvSpPr>
      <dsp:spPr>
        <a:xfrm>
          <a:off x="411480" y="3032258"/>
          <a:ext cx="57607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MOCA Certification</a:t>
          </a:r>
          <a:endParaRPr lang="en-US" sz="3300" kern="1200" dirty="0"/>
        </a:p>
      </dsp:txBody>
      <dsp:txXfrm>
        <a:off x="411480" y="3032258"/>
        <a:ext cx="5760720" cy="974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69186"/>
          </a:xfrm>
          <a:prstGeom prst="rect">
            <a:avLst/>
          </a:prstGeom>
        </p:spPr>
        <p:txBody>
          <a:bodyPr vert="horz" lIns="94048" tIns="47024" rIns="94048" bIns="4702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3" cy="469186"/>
          </a:xfrm>
          <a:prstGeom prst="rect">
            <a:avLst/>
          </a:prstGeom>
        </p:spPr>
        <p:txBody>
          <a:bodyPr vert="horz" lIns="94048" tIns="47024" rIns="94048" bIns="47024" rtlCol="0"/>
          <a:lstStyle>
            <a:lvl1pPr algn="r">
              <a:defRPr sz="1200"/>
            </a:lvl1pPr>
          </a:lstStyle>
          <a:p>
            <a:fld id="{A9159097-1D82-44D0-A7E0-DE2245C32691}" type="datetimeFigureOut">
              <a:rPr lang="en-US" smtClean="0"/>
              <a:pPr/>
              <a:t>4/30/2015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8" tIns="47024" rIns="94048" bIns="470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7265"/>
            <a:ext cx="5661660" cy="4222671"/>
          </a:xfrm>
          <a:prstGeom prst="rect">
            <a:avLst/>
          </a:prstGeom>
        </p:spPr>
        <p:txBody>
          <a:bodyPr vert="horz" lIns="94048" tIns="47024" rIns="94048" bIns="470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2899"/>
            <a:ext cx="3066733" cy="469186"/>
          </a:xfrm>
          <a:prstGeom prst="rect">
            <a:avLst/>
          </a:prstGeom>
        </p:spPr>
        <p:txBody>
          <a:bodyPr vert="horz" lIns="94048" tIns="47024" rIns="94048" bIns="4702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912899"/>
            <a:ext cx="3066733" cy="469186"/>
          </a:xfrm>
          <a:prstGeom prst="rect">
            <a:avLst/>
          </a:prstGeom>
        </p:spPr>
        <p:txBody>
          <a:bodyPr vert="horz" lIns="94048" tIns="47024" rIns="94048" bIns="47024" rtlCol="0" anchor="b"/>
          <a:lstStyle>
            <a:lvl1pPr algn="r">
              <a:defRPr sz="1200"/>
            </a:lvl1pPr>
          </a:lstStyle>
          <a:p>
            <a:fld id="{6E19CF01-6074-451E-8A88-1EA29F20D7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91550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Welcome</a:t>
            </a:r>
            <a:r>
              <a:rPr lang="en-US" baseline="0" dirty="0" smtClean="0"/>
              <a:t> all to the first Faculty </a:t>
            </a:r>
            <a:r>
              <a:rPr lang="en-US" baseline="0" dirty="0" err="1" smtClean="0"/>
              <a:t>Mtg</a:t>
            </a:r>
            <a:r>
              <a:rPr lang="en-US" baseline="0" dirty="0" smtClean="0"/>
              <a:t> as the New Chair of the Department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Delighted to see everyone here and such strong </a:t>
            </a:r>
            <a:r>
              <a:rPr lang="en-US" baseline="0" dirty="0" err="1" smtClean="0"/>
              <a:t>attendence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9CF01-6074-451E-8A88-1EA29F20D7B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Alignment of vision with</a:t>
            </a:r>
            <a:r>
              <a:rPr lang="en-US" baseline="0" dirty="0" smtClean="0"/>
              <a:t> our System ( school and clinical system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Regional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National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9CF01-6074-451E-8A88-1EA29F20D7B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We need to be headed in the same direction- even if we don’t travel in the same car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9CF01-6074-451E-8A88-1EA29F20D7B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How many of you have seen the UMMHC 2020 vision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Let me highlight the key</a:t>
            </a:r>
            <a:r>
              <a:rPr lang="en-US" baseline="0" dirty="0" smtClean="0"/>
              <a:t>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9CF01-6074-451E-8A88-1EA29F20D7BA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How many of you have seen this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Notice</a:t>
            </a:r>
            <a:r>
              <a:rPr lang="en-US" baseline="0" dirty="0" smtClean="0"/>
              <a:t> the order in which the things are listed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Best place to give care ( for the providers)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Then it can become the best place to get care ( for patients)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give example of airplane- oxygen mask- put your own oxygen mask - then you can take good care of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9CF01-6074-451E-8A88-1EA29F20D7B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Are you familiar with our system goals for this year-</a:t>
            </a:r>
            <a:r>
              <a:rPr lang="en-US" baseline="0" dirty="0" smtClean="0"/>
              <a:t> areas where we aspire to make progress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outline details and emphasize as a Chair my role to communicate/ be a conduit between my faculty and system leadership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9CF01-6074-451E-8A88-1EA29F20D7B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Education- our primary academic mission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what drew me to </a:t>
            </a:r>
            <a:r>
              <a:rPr lang="en-US" dirty="0" err="1" smtClean="0"/>
              <a:t>Umass</a:t>
            </a:r>
            <a:r>
              <a:rPr lang="en-US" dirty="0" smtClean="0"/>
              <a:t> initially- love for teaching- training the next generation of caregivers- shaping the future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Twice received Teacher of the year award from our residents- my most prized</a:t>
            </a:r>
            <a:r>
              <a:rPr lang="en-US" baseline="0" dirty="0" smtClean="0"/>
              <a:t> recognition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Education includes- Residency, Med students, SRNA and Faculty- life long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9CF01-6074-451E-8A88-1EA29F20D7B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Discuss the five areas of focus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Socialize the plan to have an education</a:t>
            </a:r>
            <a:r>
              <a:rPr lang="en-US" baseline="0" dirty="0" smtClean="0"/>
              <a:t> retreat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9CF01-6074-451E-8A88-1EA29F20D7BA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Revitalize the Anesthesia Interest group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opportunity</a:t>
            </a:r>
            <a:r>
              <a:rPr lang="en-US" baseline="0" dirty="0" smtClean="0"/>
              <a:t> to create a superb experience for our 3</a:t>
            </a:r>
            <a:r>
              <a:rPr lang="en-US" baseline="30000" dirty="0" smtClean="0"/>
              <a:t>rd</a:t>
            </a:r>
            <a:r>
              <a:rPr lang="en-US" baseline="0" dirty="0" smtClean="0"/>
              <a:t> year and 4</a:t>
            </a:r>
            <a:r>
              <a:rPr lang="en-US" baseline="30000" dirty="0" smtClean="0"/>
              <a:t>th</a:t>
            </a:r>
            <a:r>
              <a:rPr lang="en-US" baseline="0" dirty="0" smtClean="0"/>
              <a:t> yr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9CF01-6074-451E-8A88-1EA29F20D7BA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Simulation- three layers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Sherman Center- the best and biggest</a:t>
            </a:r>
            <a:r>
              <a:rPr lang="en-US" baseline="0" dirty="0" smtClean="0"/>
              <a:t> Simulation </a:t>
            </a:r>
            <a:r>
              <a:rPr lang="en-US" baseline="0" dirty="0" err="1" smtClean="0"/>
              <a:t>Ctr</a:t>
            </a:r>
            <a:r>
              <a:rPr lang="en-US" baseline="0" dirty="0" smtClean="0"/>
              <a:t> in the NE- we are very lucky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9CF01-6074-451E-8A88-1EA29F20D7BA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I consider the Faculty to be the backbone of our Department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Our genotype will determine our Phenotype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We are who we retain develop and recruit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Emphasize the</a:t>
            </a:r>
            <a:r>
              <a:rPr lang="en-US" baseline="0" dirty="0" smtClean="0"/>
              <a:t> order in which I have put this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Recognize the talent within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Meeting with every faculty member 1:!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Your vision for your self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My vision for the Dept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Seek alignment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Your success is my success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9CF01-6074-451E-8A88-1EA29F20D7BA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Emphasize the work done by prior leadership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Thank</a:t>
            </a:r>
            <a:r>
              <a:rPr lang="en-US" baseline="0" dirty="0" smtClean="0"/>
              <a:t> Dr Heard and many others for laying a strong foundation for us to build on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Acknowledge contributions of our Business Administrator – behind the scene advocacy on our behalf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Thank residency PD and many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9CF01-6074-451E-8A88-1EA29F20D7B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My belief in wellness- work life balance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Empowerment- you are not a passive passenger but a driver of your destiny- and our department’s future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Academic growth and promotions for faculty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9CF01-6074-451E-8A88-1EA29F20D7BA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Data</a:t>
            </a:r>
            <a:r>
              <a:rPr lang="en-US" baseline="0" dirty="0" smtClean="0"/>
              <a:t> driven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Faculty Comp plan that aligns with our goals and recognizes contribution in the 4 key areas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Feedback-objective and subjective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Team score card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9CF01-6074-451E-8A88-1EA29F20D7BA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strong clinical and education platform for research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Not aspiring for our dept to do basic science research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Emphasize curiosity, innovation- in health care delivery models and education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Scholarly work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Be role models for our residents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How many go into academia?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9CF01-6074-451E-8A88-1EA29F20D7BA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infrastructure-</a:t>
            </a:r>
            <a:r>
              <a:rPr lang="en-US" baseline="0" dirty="0" smtClean="0"/>
              <a:t> we have a clinical trial team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Dr </a:t>
            </a:r>
            <a:r>
              <a:rPr lang="en-US" baseline="0" dirty="0" err="1" smtClean="0"/>
              <a:t>Heard’s</a:t>
            </a:r>
            <a:r>
              <a:rPr lang="en-US" baseline="0" dirty="0" smtClean="0"/>
              <a:t> role- mentor and experience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Goal of establishing </a:t>
            </a:r>
            <a:r>
              <a:rPr lang="en-US" baseline="0" dirty="0" err="1" smtClean="0"/>
              <a:t>periop</a:t>
            </a:r>
            <a:r>
              <a:rPr lang="en-US" baseline="0" dirty="0" smtClean="0"/>
              <a:t> outcomes research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Collaborate with surgical partners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9CF01-6074-451E-8A88-1EA29F20D7BA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How</a:t>
            </a:r>
            <a:r>
              <a:rPr lang="en-US" baseline="0" dirty="0" smtClean="0"/>
              <a:t> do I see my role of Chair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Talk about each and then </a:t>
            </a:r>
            <a:r>
              <a:rPr lang="en-US" baseline="0" smtClean="0"/>
              <a:t>mention accountability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9CF01-6074-451E-8A88-1EA29F20D7BA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My leadership compass- fair consistent- always respectful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Professionalism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Expect same from you- minimize destructive gossip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Honesty </a:t>
            </a:r>
            <a:r>
              <a:rPr lang="en-US" dirty="0" err="1" smtClean="0"/>
              <a:t>Humilty</a:t>
            </a:r>
            <a:r>
              <a:rPr lang="en-US" dirty="0" smtClean="0"/>
              <a:t> and Humor- my foundation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One for all and all for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9CF01-6074-451E-8A88-1EA29F20D7BA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Have shared my vision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Created a leadership team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Buy</a:t>
            </a:r>
            <a:r>
              <a:rPr lang="en-US" baseline="0" dirty="0" smtClean="0"/>
              <a:t> in from stakeholders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Education retreat then other areas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Resources- Chair package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Without execution- this is just an illusion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9CF01-6074-451E-8A88-1EA29F20D7BA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Your help is invaluable to bring this to fruition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9CF01-6074-451E-8A88-1EA29F20D7BA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Here to share vision for the future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Road map that we can create together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Left title </a:t>
            </a:r>
            <a:r>
              <a:rPr lang="en-US" dirty="0" smtClean="0"/>
              <a:t>blank- speak about creating a shared vision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Emphasize</a:t>
            </a:r>
            <a:r>
              <a:rPr lang="en-US" baseline="0" dirty="0" smtClean="0"/>
              <a:t> team for success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9CF01-6074-451E-8A88-1EA29F20D7B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Key to success right here in this room- all of you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Mention my</a:t>
            </a:r>
            <a:r>
              <a:rPr lang="en-US" baseline="0" dirty="0" smtClean="0"/>
              <a:t> new leadership team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err="1" smtClean="0"/>
              <a:t>Acad</a:t>
            </a:r>
            <a:r>
              <a:rPr lang="en-US" baseline="0" dirty="0" smtClean="0"/>
              <a:t> Vice Chair, Clinical VC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Residency PD, Assoc PD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9CF01-6074-451E-8A88-1EA29F20D7B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Vision is around the 4 core</a:t>
            </a:r>
            <a:r>
              <a:rPr lang="en-US" baseline="0" dirty="0" smtClean="0"/>
              <a:t> pillars of our Department’s Mission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Vision as a Chair is aligned along those key areas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Rigorous nine month search process for Chair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Lot of time to reflect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Successful candidate for Chair at  other places- two written job offers for Chair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Staying here is a conscious choice- an honor to lead you all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Clear vision for the future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9CF01-6074-451E-8A88-1EA29F20D7B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Patient care –our number one priority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reason we went into medicine- to serve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Professor Porter-Harvard Business School- Defined Value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Value in Health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9CF01-6074-451E-8A88-1EA29F20D7B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Equally important</a:t>
            </a:r>
            <a:r>
              <a:rPr lang="en-US" baseline="0" dirty="0" smtClean="0"/>
              <a:t> Patient and Provider Satisfaction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Satisfied and engaged Providers- better patient care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Operational effectiveness- not just efficiency- doing the right things at the right speed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Fiscal </a:t>
            </a:r>
            <a:r>
              <a:rPr lang="en-US" baseline="0" dirty="0" err="1" smtClean="0"/>
              <a:t>viabilty</a:t>
            </a:r>
            <a:r>
              <a:rPr lang="en-US" baseline="0" dirty="0" smtClean="0"/>
              <a:t>- accountability- Make ourselves indispensable to the organization-to our patients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9CF01-6074-451E-8A88-1EA29F20D7B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The complexity of our Clinical system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Areas in green where we provide Anesthesia Coverage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Grown to 55 Faculty 50 CRNA and over</a:t>
            </a:r>
            <a:r>
              <a:rPr lang="en-US" baseline="0" dirty="0" smtClean="0"/>
              <a:t> 30 Residents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Areas in yellow –growth opportunities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Areas/sites in yellow present</a:t>
            </a:r>
            <a:r>
              <a:rPr lang="en-US" baseline="0" dirty="0" smtClean="0"/>
              <a:t> growth opportunities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9CF01-6074-451E-8A88-1EA29F20D7B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Lakeside 3 ICU-CT and Vascular Surgery ICU- we don’t cover it</a:t>
            </a:r>
            <a:r>
              <a:rPr lang="en-US" baseline="0" dirty="0" smtClean="0"/>
              <a:t> presently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PSH- Urology Pilot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Health alliance- currently </a:t>
            </a:r>
            <a:r>
              <a:rPr lang="en-US" baseline="0" dirty="0" err="1" smtClean="0"/>
              <a:t>Sheriden</a:t>
            </a:r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The CEO at Health alliance should want us not just because we are a part of the system but because we bring the best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9CF01-6074-451E-8A88-1EA29F20D7B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44B1-6538-48B3-AEE3-F47C88984C56}" type="datetimeFigureOut">
              <a:rPr lang="en-US" smtClean="0"/>
              <a:pPr/>
              <a:t>4/30/2015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A948-40F6-4AEE-A9AC-1A64711DF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44B1-6538-48B3-AEE3-F47C88984C56}" type="datetimeFigureOut">
              <a:rPr lang="en-US" smtClean="0"/>
              <a:pPr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A948-40F6-4AEE-A9AC-1A64711DF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44B1-6538-48B3-AEE3-F47C88984C56}" type="datetimeFigureOut">
              <a:rPr lang="en-US" smtClean="0"/>
              <a:pPr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A948-40F6-4AEE-A9AC-1A64711DF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7.png" descr="1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image3.png" descr="1.png"/>
          <p:cNvPicPr/>
          <p:nvPr/>
        </p:nvPicPr>
        <p:blipFill>
          <a:blip r:embed="rId3" cstate="print">
            <a:extLst/>
          </a:blip>
          <a:srcRect l="19820" t="24344" r="18376" b="60884"/>
          <a:stretch>
            <a:fillRect/>
          </a:stretch>
        </p:blipFill>
        <p:spPr>
          <a:xfrm>
            <a:off x="6858016" y="76200"/>
            <a:ext cx="2164863" cy="517459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 dirty="0"/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52400" y="2"/>
            <a:ext cx="6705600" cy="84838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7933C"/>
                </a:solidFill>
              </a:rPr>
              <a:t>Click to edit Master title style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8827699" cy="5867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77777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77777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77777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77777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77777"/>
                </a:solidFill>
              </a:rPr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11470863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79846-F2EA-486D-93A4-05921368C072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4/30/2015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84A11-10D3-4C94-9417-C8555C6DE7B5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2003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9EE94-8B89-4D6E-B3C7-53AF1456C93D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4/30/2015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C7810-807A-4664-A9A9-B02F192DB6A2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6656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D210-DDF6-4FB0-9EC6-6183F1EFB31B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4/30/2015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F233D-1AF1-4B88-A3E8-94FB2B76C4AD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5656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0A72E-1BFA-4F43-A312-D3EE5E6E47F5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4/30/2015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ECDFC-368A-4931-9BCB-D95734EDCA04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241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2C351-381A-4627-A6B9-1730CEF59EC2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4/30/2015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B608B-7371-4538-8B62-4E53ED0845FD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5228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185C3-98C7-4A39-94C2-383A19550ADB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4/30/2015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43D16-E65F-4CA2-993D-52CC8C83BA37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8789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9CF77-203B-4453-A9B0-4C51FD142865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4/30/2015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304DF-26C2-4FB5-92E0-527FDE81DD0A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270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44B1-6538-48B3-AEE3-F47C88984C56}" type="datetimeFigureOut">
              <a:rPr lang="en-US" smtClean="0"/>
              <a:pPr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A948-40F6-4AEE-A9AC-1A64711DF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8960A-09C9-4D0A-A779-A609FEE58A7E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4/30/2015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BDD04-E43D-40C5-B6EB-E7ABF70FE8CF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9746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7EA57-5696-4AB8-85EA-28C04E269997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4/30/2015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0E099-73C5-4CD3-9F63-ED593D95BD56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4764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63CE7-D54A-4303-8D8C-723E2909551E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4/30/2015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893E3-9711-432A-A662-9ABC90C05892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3610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5799D-F28D-4839-8430-5D7556F6E388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4/30/2015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52534-D013-45E2-A5A3-BD7EDF29A19E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44B1-6538-48B3-AEE3-F47C88984C56}" type="datetimeFigureOut">
              <a:rPr lang="en-US" smtClean="0"/>
              <a:pPr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A948-40F6-4AEE-A9AC-1A64711DF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44B1-6538-48B3-AEE3-F47C88984C56}" type="datetimeFigureOut">
              <a:rPr lang="en-US" smtClean="0"/>
              <a:pPr/>
              <a:t>4/30/2015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A948-40F6-4AEE-A9AC-1A64711DF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44B1-6538-48B3-AEE3-F47C88984C56}" type="datetimeFigureOut">
              <a:rPr lang="en-US" smtClean="0"/>
              <a:pPr/>
              <a:t>4/30/2015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A948-40F6-4AEE-A9AC-1A64711DF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44B1-6538-48B3-AEE3-F47C88984C56}" type="datetimeFigureOut">
              <a:rPr lang="en-US" smtClean="0"/>
              <a:pPr/>
              <a:t>4/30/2015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A948-40F6-4AEE-A9AC-1A64711DF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44B1-6538-48B3-AEE3-F47C88984C56}" type="datetimeFigureOut">
              <a:rPr lang="en-US" smtClean="0"/>
              <a:pPr/>
              <a:t>4/30/2015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A948-40F6-4AEE-A9AC-1A64711DF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3"/>
            <a:ext cx="2743200" cy="1162051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44B1-6538-48B3-AEE3-F47C88984C56}" type="datetimeFigureOut">
              <a:rPr lang="en-US" smtClean="0"/>
              <a:pPr/>
              <a:t>4/30/2015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A948-40F6-4AEE-A9AC-1A64711DF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44B1-6538-48B3-AEE3-F47C88984C56}" type="datetimeFigureOut">
              <a:rPr lang="en-US" smtClean="0"/>
              <a:pPr/>
              <a:t>4/30/2015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A9F3A948-40F6-4AEE-A9AC-1A64711DF2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3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0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EA44B1-6538-48B3-AEE3-F47C88984C56}" type="datetimeFigureOut">
              <a:rPr lang="en-US" smtClean="0"/>
              <a:pPr/>
              <a:t>4/30/2015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F3A948-40F6-4AEE-A9AC-1A64711DF23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C1D49A-3A04-4D0E-A728-D9D0293C3283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4/30/2015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C7A26D-EC68-499D-BE06-F6466A213829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23063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4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Relationship Id="rId9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Relationship Id="rId9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Department of Anesthesiology</a:t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Faculty Meeting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April 21st 2015</a:t>
            </a:r>
          </a:p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S Kaur MD, M.Sc.HCM    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sanjaya dell  w-7\Desktop\Logo UMass%20Memorial%20Health%20Care%20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644195"/>
            <a:ext cx="2590800" cy="604520"/>
          </a:xfrm>
          <a:prstGeom prst="rect">
            <a:avLst/>
          </a:prstGeom>
          <a:noFill/>
        </p:spPr>
      </p:pic>
      <p:pic>
        <p:nvPicPr>
          <p:cNvPr id="6" name="Picture 11" descr="https://encrypted-tbn0.gstatic.com/images?q=tbn:ANd9GcRqzvEP41JUZ7TTuv-tQhoJ9v28cFCvMaXQBG6m2xRc-AzfT-Mk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11492"/>
            <a:ext cx="1905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2772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 idx="4294967295"/>
          </p:nvPr>
        </p:nvSpPr>
        <p:spPr/>
        <p:txBody>
          <a:bodyPr lIns="91440" rIns="91440" bIns="45720" anchor="ctr"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New Opportunities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394083679"/>
              </p:ext>
            </p:extLst>
          </p:nvPr>
        </p:nvGraphicFramePr>
        <p:xfrm>
          <a:off x="228600" y="1825638"/>
          <a:ext cx="8229600" cy="4389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6260" name="Picture 11" descr="https://encrypted-tbn0.gstatic.com/images?q=tbn:ANd9GcRqzvEP41JUZ7TTuv-tQhoJ9v28cFCvMaXQBG6m2xRc-AzfT-MkE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18" y="5866117"/>
            <a:ext cx="1981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27" descr="https://encrypted-tbn0.gstatic.com/images?q=tbn:ANd9GcTlrzErVQ0ejuwXOj4hB9xMpUg2Xu-Nfa9EdOM68v8BnbjQETJ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082017"/>
            <a:ext cx="23622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6296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Alignment </a:t>
            </a:r>
            <a:endParaRPr lang="en-US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80618638"/>
              </p:ext>
            </p:extLst>
          </p:nvPr>
        </p:nvGraphicFramePr>
        <p:xfrm>
          <a:off x="457200" y="1524000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8732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6146" name="Picture 2" descr="C:\Users\kaurs\AppData\Local\Microsoft\Windows\Temporary Internet Files\Content.IE5\NOMC6S66\roadmap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612" y="1935163"/>
            <a:ext cx="6208776" cy="4389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7349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lide 05.001.jpg"/>
          <p:cNvPicPr/>
          <p:nvPr/>
        </p:nvPicPr>
        <p:blipFill>
          <a:blip r:embed="rId3" cstate="print">
            <a:extLst/>
          </a:blip>
          <a:srcRect l="9266" t="16283" r="11202"/>
          <a:stretch>
            <a:fillRect/>
          </a:stretch>
        </p:blipFill>
        <p:spPr>
          <a:xfrm>
            <a:off x="847328" y="981275"/>
            <a:ext cx="7272338" cy="5741260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xfrm>
            <a:off x="0" y="6516171"/>
            <a:ext cx="2133600" cy="3693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/>
              <a:pPr>
                <a:defRPr sz="1800">
                  <a:solidFill>
                    <a:srgbClr val="000000"/>
                  </a:solidFill>
                </a:defRPr>
              </a:pPr>
              <a:t>13</a:t>
            </a:fld>
            <a:endParaRPr dirty="0"/>
          </a:p>
        </p:txBody>
      </p:sp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 defTabSz="666874">
              <a:tabLst>
                <a:tab pos="190500" algn="l"/>
              </a:tabLst>
              <a:defRPr sz="1800">
                <a:solidFill>
                  <a:srgbClr val="000000"/>
                </a:solidFill>
              </a:defRPr>
            </a:pPr>
            <a:r>
              <a:rPr sz="1533" dirty="0">
                <a:solidFill>
                  <a:srgbClr val="000066"/>
                </a:solidFill>
                <a:latin typeface="Arial Bold"/>
                <a:ea typeface="Arial Bold"/>
                <a:cs typeface="Arial Bold"/>
                <a:sym typeface="Arial Bold"/>
              </a:rPr>
              <a:t>UMMHC 2020 Vision </a:t>
            </a:r>
            <a:br>
              <a:rPr sz="1533" dirty="0">
                <a:solidFill>
                  <a:srgbClr val="000066"/>
                </a:solidFill>
                <a:latin typeface="Arial Bold"/>
                <a:ea typeface="Arial Bold"/>
                <a:cs typeface="Arial Bold"/>
                <a:sym typeface="Arial Bold"/>
              </a:rPr>
            </a:br>
            <a:r>
              <a:rPr sz="1022" dirty="0">
                <a:solidFill>
                  <a:srgbClr val="001F48"/>
                </a:solidFill>
                <a:latin typeface="Arial Bold"/>
                <a:ea typeface="Arial Bold"/>
                <a:cs typeface="Arial Bold"/>
                <a:sym typeface="Arial Bold"/>
              </a:rPr>
              <a:t>We will become the best academic health system in New England based on measures of patient safety, quality, cost, patient satisfaction, innovation, education and caregiver engagement.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777777"/>
                </a:solidFill>
              </a:rPr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27347183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800">
                <a:solidFill>
                  <a:srgbClr val="B4B4B4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14</a:t>
            </a:fld>
            <a:endParaRPr sz="800" dirty="0">
              <a:solidFill>
                <a:srgbClr val="B4B4B4"/>
              </a:solidFill>
            </a:endParaRPr>
          </a:p>
        </p:txBody>
      </p:sp>
      <p:sp>
        <p:nvSpPr>
          <p:cNvPr id="83" name="Shape 83"/>
          <p:cNvSpPr/>
          <p:nvPr/>
        </p:nvSpPr>
        <p:spPr>
          <a:xfrm>
            <a:off x="0" y="734084"/>
            <a:ext cx="91440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400" b="1" i="1">
                <a:solidFill>
                  <a:srgbClr val="33549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2400" b="1" i="1" dirty="0">
                <a:solidFill>
                  <a:srgbClr val="335490"/>
                </a:solidFill>
              </a:rPr>
              <a:t>Best Place To Give Care – Best Place to Get Care</a:t>
            </a:r>
          </a:p>
        </p:txBody>
      </p:sp>
      <p:pic>
        <p:nvPicPr>
          <p:cNvPr id="84" name="image7.jpg" descr="TN Logo - Blue 072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079711" y="1612765"/>
            <a:ext cx="3187778" cy="3632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image8.png" descr="2 logos.png"/>
          <p:cNvPicPr/>
          <p:nvPr/>
        </p:nvPicPr>
        <p:blipFill>
          <a:blip r:embed="rId4" cstate="print">
            <a:extLst/>
          </a:blip>
          <a:srcRect t="88889" r="70833"/>
          <a:stretch>
            <a:fillRect/>
          </a:stretch>
        </p:blipFill>
        <p:spPr>
          <a:xfrm>
            <a:off x="3340099" y="5541168"/>
            <a:ext cx="2667001" cy="1016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7641150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System Goals</a:t>
            </a:r>
            <a:endParaRPr lang="en-US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58775255"/>
              </p:ext>
            </p:extLst>
          </p:nvPr>
        </p:nvGraphicFramePr>
        <p:xfrm>
          <a:off x="457200" y="1600200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sanjaya dell  w-7\Desktop\Logo UMass%20Memorial%20Health%20Care%20s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5638800"/>
            <a:ext cx="2286000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45" y="5572918"/>
            <a:ext cx="1908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6472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Excellence in Education</a:t>
            </a:r>
            <a:endParaRPr lang="en-US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12916069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sanjaya dell  w-7\Desktop\Logo UMass%20Memorial%20Health%20Care%20s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5486400"/>
            <a:ext cx="2286000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65925"/>
            <a:ext cx="1908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4685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Residency Program</a:t>
            </a:r>
            <a:endParaRPr lang="en-US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77761191"/>
              </p:ext>
            </p:extLst>
          </p:nvPr>
        </p:nvGraphicFramePr>
        <p:xfrm>
          <a:off x="457200" y="17446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sanjaya dell  w-7\Desktop\Logo UMass%20Memorial%20Health%20Care%20s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6134100"/>
            <a:ext cx="2286000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3" y="6002337"/>
            <a:ext cx="1908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497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Bridge to Medical Students</a:t>
            </a:r>
            <a:endParaRPr lang="en-US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97570255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3" y="6002337"/>
            <a:ext cx="1908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sanjaya dell  w-7\Desktop\Logo UMass%20Memorial%20Health%20Care%20sm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6134100"/>
            <a:ext cx="2286000" cy="533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263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Simulation</a:t>
            </a:r>
            <a:endParaRPr lang="en-US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73741739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67286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Welcome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4" name="Picture 2" descr="C:\Users\sanjaya dell  w-7\Desktop\Logo UMass%20Memorial%20Health%20Care%20s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748017"/>
            <a:ext cx="2286000" cy="533400"/>
          </a:xfrm>
          <a:prstGeom prst="rect">
            <a:avLst/>
          </a:prstGeom>
          <a:noFill/>
        </p:spPr>
      </p:pic>
      <p:pic>
        <p:nvPicPr>
          <p:cNvPr id="5" name="Picture 11" descr="https://encrypted-tbn0.gstatic.com/images?q=tbn:ANd9GcRqzvEP41JUZ7TTuv-tQhoJ9v28cFCvMaXQBG6m2xRc-AzfT-Mk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11492"/>
            <a:ext cx="1905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4290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FACULTY</a:t>
            </a:r>
            <a:endParaRPr lang="en-US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92348871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sanjaya dell  w-7\Desktop\Logo UMass%20Memorial%20Health%20Care%20s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6134100"/>
            <a:ext cx="2286000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3" y="6002337"/>
            <a:ext cx="1908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7530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FACULTY</a:t>
            </a:r>
            <a:endParaRPr lang="en-US" b="1" dirty="0">
              <a:solidFill>
                <a:srgbClr val="FFC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22584791"/>
              </p:ext>
            </p:extLst>
          </p:nvPr>
        </p:nvGraphicFramePr>
        <p:xfrm>
          <a:off x="533400" y="1371600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C:\Users\sanjaya dell  w-7\Desktop\Logo UMass%20Memorial%20Health%20Care%20s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1112" y="5943600"/>
            <a:ext cx="2286000" cy="533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3" y="6002337"/>
            <a:ext cx="1908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826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Drivers of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0063"/>
            <a:ext cx="8229600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Performance Metrics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Faculty </a:t>
            </a:r>
            <a:r>
              <a:rPr lang="en-US" sz="3200" dirty="0">
                <a:solidFill>
                  <a:schemeClr val="bg1"/>
                </a:solidFill>
              </a:rPr>
              <a:t>Compensation </a:t>
            </a:r>
            <a:r>
              <a:rPr lang="en-US" sz="3200" dirty="0" smtClean="0">
                <a:solidFill>
                  <a:schemeClr val="bg1"/>
                </a:solidFill>
              </a:rPr>
              <a:t>Plan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Individual Score Cards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Departmental Balanced Score Card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sanjaya dell  w-7\Desktop\Logo UMass%20Memorial%20Health%20Care%20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5725391"/>
            <a:ext cx="2286000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0163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Research</a:t>
            </a:r>
            <a:endParaRPr lang="en-US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06145634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11" descr="https://encrypted-tbn0.gstatic.com/images?q=tbn:ANd9GcRqzvEP41JUZ7TTuv-tQhoJ9v28cFCvMaXQBG6m2xRc-AzfT-MkE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0600"/>
            <a:ext cx="1981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sanjaya dell  w-7\Desktop\Logo UMass%20Memorial%20Health%20Care%20sm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53100"/>
            <a:ext cx="228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358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Research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 smtClean="0"/>
          </a:p>
          <a:p>
            <a:pPr algn="ctr"/>
            <a:endParaRPr lang="en-US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137865044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11" descr="https://encrypted-tbn0.gstatic.com/images?q=tbn:ANd9GcRqzvEP41JUZ7TTuv-tQhoJ9v28cFCvMaXQBG6m2xRc-AzfT-MkE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7400"/>
            <a:ext cx="1981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sanjaya dell  w-7\Desktop\Logo UMass%20Memorial%20Health%20Care%20sm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805714"/>
            <a:ext cx="228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487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Role as Chair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Listen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Educate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Communicate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Represent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Advocate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Support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Align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Position</a:t>
            </a:r>
          </a:p>
          <a:p>
            <a:pPr algn="ctr"/>
            <a:endParaRPr lang="en-US" sz="3200" dirty="0"/>
          </a:p>
        </p:txBody>
      </p:sp>
      <p:pic>
        <p:nvPicPr>
          <p:cNvPr id="4" name="Picture 2" descr="C:\Users\sanjaya dell  w-7\Desktop\Logo UMass%20Memorial%20Health%20Care%20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805714"/>
            <a:ext cx="228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https://encrypted-tbn0.gstatic.com/images?q=tbn:ANd9GcRqzvEP41JUZ7TTuv-tQhoJ9v28cFCvMaXQBG6m2xRc-AzfT-Mk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7400"/>
            <a:ext cx="1981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6275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Leadership Philosophy</a:t>
            </a:r>
            <a:endParaRPr lang="en-US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99006392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sanjaya dell  w-7\Desktop\Logo UMass%20Memorial%20Health%20Care%20s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805714"/>
            <a:ext cx="228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https://encrypted-tbn0.gstatic.com/images?q=tbn:ANd9GcRqzvEP41JUZ7TTuv-tQhoJ9v28cFCvMaXQBG6m2xRc-AzfT-MkE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7400"/>
            <a:ext cx="1981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088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Leadership Compass</a:t>
            </a:r>
            <a:endParaRPr lang="en-US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68549460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sanjaya dell  w-7\Desktop\Logo UMass%20Memorial%20Health%20Care%20s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48828"/>
            <a:ext cx="228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https://encrypted-tbn0.gstatic.com/images?q=tbn:ANd9GcRqzvEP41JUZ7TTuv-tQhoJ9v28cFCvMaXQBG6m2xRc-AzfT-MkE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79670"/>
            <a:ext cx="1981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3361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Leadership &lt;  &gt; Teamwork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95932639"/>
              </p:ext>
            </p:extLst>
          </p:nvPr>
        </p:nvGraphicFramePr>
        <p:xfrm>
          <a:off x="457200" y="1219200"/>
          <a:ext cx="6096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8" name="Picture 2" descr="C:\Users\sanjaya dell  w-7\Desktop\Logo UMass%20Memorial%20Health%20Care%20s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7" y="5753100"/>
            <a:ext cx="228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6629400" y="1219200"/>
            <a:ext cx="2209800" cy="4419600"/>
            <a:chOff x="4114791" y="0"/>
            <a:chExt cx="1934765" cy="4419600"/>
          </a:xfrm>
        </p:grpSpPr>
        <p:sp>
          <p:nvSpPr>
            <p:cNvPr id="7" name="Rounded Rectangle 6"/>
            <p:cNvSpPr/>
            <p:nvPr/>
          </p:nvSpPr>
          <p:spPr>
            <a:xfrm>
              <a:off x="4114791" y="0"/>
              <a:ext cx="1934765" cy="441960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114791" y="0"/>
              <a:ext cx="1934765" cy="1325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21920" tIns="121920" rIns="121920" bIns="12192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 smtClean="0">
                  <a:solidFill>
                    <a:schemeClr val="bg1"/>
                  </a:solidFill>
                </a:rPr>
                <a:t>Execution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50" name="Group 8"/>
          <p:cNvGrpSpPr>
            <a:grpSpLocks/>
          </p:cNvGrpSpPr>
          <p:nvPr/>
        </p:nvGrpSpPr>
        <p:grpSpPr bwMode="auto">
          <a:xfrm>
            <a:off x="3810001" y="2590811"/>
            <a:ext cx="4568825" cy="1465263"/>
            <a:chOff x="4392996" y="1155259"/>
            <a:chExt cx="4568688" cy="1465454"/>
          </a:xfrm>
        </p:grpSpPr>
        <p:sp>
          <p:nvSpPr>
            <p:cNvPr id="10" name="Rounded Rectangle 9"/>
            <p:cNvSpPr/>
            <p:nvPr/>
          </p:nvSpPr>
          <p:spPr>
            <a:xfrm>
              <a:off x="7413918" y="1155259"/>
              <a:ext cx="1547766" cy="13320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b="1" dirty="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en-US" b="1" dirty="0" smtClean="0">
                  <a:solidFill>
                    <a:schemeClr val="tx1"/>
                  </a:solidFill>
                </a:rPr>
                <a:t>Discipline</a:t>
              </a:r>
            </a:p>
            <a:p>
              <a:pPr>
                <a:defRPr/>
              </a:pPr>
              <a:r>
                <a:rPr lang="en-US" b="1" dirty="0" smtClean="0">
                  <a:solidFill>
                    <a:schemeClr val="tx1"/>
                  </a:solidFill>
                </a:rPr>
                <a:t>Timeline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4"/>
            <p:cNvSpPr/>
            <p:nvPr/>
          </p:nvSpPr>
          <p:spPr>
            <a:xfrm>
              <a:off x="4392996" y="1366425"/>
              <a:ext cx="1469981" cy="12542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30480" rIns="40640" bIns="3048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51" name="Group 11"/>
          <p:cNvGrpSpPr>
            <a:grpSpLocks/>
          </p:cNvGrpSpPr>
          <p:nvPr/>
        </p:nvGrpSpPr>
        <p:grpSpPr bwMode="auto">
          <a:xfrm>
            <a:off x="3581404" y="4038604"/>
            <a:ext cx="4824413" cy="1617663"/>
            <a:chOff x="4392996" y="1002859"/>
            <a:chExt cx="4824412" cy="1617854"/>
          </a:xfrm>
        </p:grpSpPr>
        <p:sp>
          <p:nvSpPr>
            <p:cNvPr id="13" name="Rounded Rectangle 12"/>
            <p:cNvSpPr/>
            <p:nvPr/>
          </p:nvSpPr>
          <p:spPr>
            <a:xfrm>
              <a:off x="7669595" y="1002859"/>
              <a:ext cx="1547813" cy="133207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dirty="0"/>
            </a:p>
            <a:p>
              <a:pPr>
                <a:defRPr/>
              </a:pPr>
              <a:r>
                <a:rPr lang="en-US" b="1" dirty="0" smtClean="0">
                  <a:solidFill>
                    <a:schemeClr val="tx1"/>
                  </a:solidFill>
                </a:rPr>
                <a:t>Sustain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4"/>
            <p:cNvSpPr/>
            <p:nvPr/>
          </p:nvSpPr>
          <p:spPr>
            <a:xfrm>
              <a:off x="4392996" y="1366440"/>
              <a:ext cx="1470025" cy="12542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30480" rIns="40640" bIns="3048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11" descr="https://encrypted-tbn0.gstatic.com/images?q=tbn:ANd9GcRqzvEP41JUZ7TTuv-tQhoJ9v28cFCvMaXQBG6m2xRc-AzfT-MkE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9" y="5648960"/>
            <a:ext cx="1981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9419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Your Help is Invaluable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pPr algn="ctr">
              <a:buFont typeface="Wingdings 2" pitchFamily="18" charset="2"/>
              <a:buNone/>
            </a:pPr>
            <a:r>
              <a:rPr lang="en-US" sz="4000" dirty="0" smtClean="0"/>
              <a:t>Thank  you</a:t>
            </a:r>
          </a:p>
        </p:txBody>
      </p:sp>
      <p:pic>
        <p:nvPicPr>
          <p:cNvPr id="20484" name="Picture 2" descr="C:\Users\sanjaya dell  w-7\Desktop\Logo UMass%20Memorial%20Health%20Care%20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784623"/>
            <a:ext cx="228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https://encrypted-tbn0.gstatic.com/images?q=tbn:ANd9GcRqzvEP41JUZ7TTuv-tQhoJ9v28cFCvMaXQBG6m2xRc-AzfT-Mk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748337"/>
            <a:ext cx="1981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225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Thank You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b="1" dirty="0" smtClean="0"/>
              <a:t>Building on a Strong Foundation</a:t>
            </a:r>
          </a:p>
          <a:p>
            <a:pPr marL="0" indent="0" algn="ctr">
              <a:buNone/>
            </a:pPr>
            <a:endParaRPr lang="en-US" sz="3200" b="1" dirty="0" smtClean="0"/>
          </a:p>
          <a:p>
            <a:pPr algn="ctr"/>
            <a:endParaRPr lang="en-US" sz="3200" b="1" dirty="0"/>
          </a:p>
        </p:txBody>
      </p:sp>
      <p:pic>
        <p:nvPicPr>
          <p:cNvPr id="5123" name="Picture 3" descr="C:\Users\kaurs\AppData\Local\Microsoft\Windows\Temporary Internet Files\Content.IE5\SL14VOSO\56653037-e690-4817-b454-9328d804c1e1-m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124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715000"/>
            <a:ext cx="2286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82418"/>
            <a:ext cx="1908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0282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Vision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Roadmap to the Future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  <p:pic>
        <p:nvPicPr>
          <p:cNvPr id="7176" name="Picture 8" descr="C:\Users\kaurs\AppData\Local\Microsoft\Windows\Temporary Internet Files\Content.IE5\NOMC6S66\road-powerpoint-template-thumb0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271" y="2340279"/>
            <a:ext cx="5333232" cy="39999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3326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352550"/>
          </a:xfrm>
        </p:spPr>
        <p:txBody>
          <a:bodyPr/>
          <a:lstStyle/>
          <a:p>
            <a:r>
              <a:rPr lang="en-US" dirty="0" smtClean="0"/>
              <a:t>           </a:t>
            </a:r>
            <a:r>
              <a:rPr lang="en-US" b="1" dirty="0" smtClean="0">
                <a:solidFill>
                  <a:srgbClr val="FFC000"/>
                </a:solidFill>
              </a:rPr>
              <a:t>Key to our Success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/>
          </a:p>
          <a:p>
            <a:pPr algn="ctr">
              <a:buFont typeface="Arial" pitchFamily="34" charset="0"/>
              <a:buNone/>
            </a:pPr>
            <a:endParaRPr lang="en-US" b="1" dirty="0" smtClean="0"/>
          </a:p>
        </p:txBody>
      </p:sp>
      <p:pic>
        <p:nvPicPr>
          <p:cNvPr id="106500" name="Picture 2" descr="C:\Users\sanjaya dell  w-7\Desktop\Logo UMass%20Memorial%20Health%20Care%20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942013"/>
            <a:ext cx="228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2" name="Picture 14" descr="C:\Users\sanjaya dell  w-7\AppData\Local\Microsoft\Windows\Temporary Internet Files\Content.IE5\NYK3GQKM\MC90030303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0"/>
            <a:ext cx="36576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5507038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926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  </a:t>
            </a:r>
            <a:r>
              <a:rPr lang="en-US" b="1" dirty="0" smtClean="0">
                <a:solidFill>
                  <a:srgbClr val="FFFF00"/>
                </a:solidFill>
              </a:rPr>
              <a:t>PILLARS </a:t>
            </a:r>
          </a:p>
        </p:txBody>
      </p:sp>
      <p:sp>
        <p:nvSpPr>
          <p:cNvPr id="4" name="Can 3"/>
          <p:cNvSpPr/>
          <p:nvPr/>
        </p:nvSpPr>
        <p:spPr>
          <a:xfrm>
            <a:off x="304800" y="2133600"/>
            <a:ext cx="1600200" cy="33528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Patient Care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7010400" y="2162827"/>
            <a:ext cx="1524000" cy="3352800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Research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4495800" y="2133600"/>
            <a:ext cx="2209800" cy="3352800"/>
          </a:xfrm>
          <a:prstGeom prst="ca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Faculty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Development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2286000" y="2133600"/>
            <a:ext cx="1981200" cy="3352800"/>
          </a:xfrm>
          <a:prstGeom prst="ca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Education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13672" name="Picture 2" descr="C:\Users\sanjaya dell  w-7\Desktop\Logo UMass%20Memorial%20Health%20Care%20s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5867400"/>
            <a:ext cx="2286000" cy="533400"/>
          </a:xfr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91200"/>
            <a:ext cx="1908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0510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620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               </a:t>
            </a:r>
            <a:br>
              <a:rPr lang="en-US" dirty="0" smtClean="0"/>
            </a:br>
            <a:r>
              <a:rPr lang="en-US" dirty="0" smtClean="0"/>
              <a:t>     Patient Care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438400" y="35814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600200"/>
            <a:ext cx="5105400" cy="4495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Outcomes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114800" y="1600200"/>
            <a:ext cx="4800600" cy="4419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/>
              <a:t>                  </a:t>
            </a:r>
            <a:r>
              <a:rPr lang="en-US" sz="3200" b="1" dirty="0">
                <a:solidFill>
                  <a:schemeClr val="bg1"/>
                </a:solidFill>
              </a:rPr>
              <a:t>COST</a:t>
            </a:r>
          </a:p>
        </p:txBody>
      </p:sp>
      <p:sp>
        <p:nvSpPr>
          <p:cNvPr id="10" name="Oval 9"/>
          <p:cNvSpPr/>
          <p:nvPr/>
        </p:nvSpPr>
        <p:spPr>
          <a:xfrm>
            <a:off x="3352800" y="1790700"/>
            <a:ext cx="3429000" cy="40386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/>
              <a:t>VALUE</a:t>
            </a:r>
            <a:endParaRPr lang="en-US" sz="3600" b="1" dirty="0"/>
          </a:p>
        </p:txBody>
      </p:sp>
      <p:pic>
        <p:nvPicPr>
          <p:cNvPr id="103431" name="Picture 2" descr="C:\Users\sanjaya dell  w-7\Desktop\Logo UMass%20Memorial%20Health%20Care%20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96000"/>
            <a:ext cx="228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17" y="5959475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0227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Patient Care</a:t>
            </a:r>
            <a:endParaRPr lang="en-US" b="1" dirty="0">
              <a:solidFill>
                <a:srgbClr val="FFC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34420372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C:\Users\sanjaya dell  w-7\Desktop\Logo UMass%20Memorial%20Health%20Care%20s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96000"/>
            <a:ext cx="228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17" y="5959475"/>
            <a:ext cx="19081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8509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7924800" cy="9715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b="1" dirty="0" smtClean="0"/>
              <a:t>UMass Memorial Health Care </a:t>
            </a:r>
            <a:r>
              <a:rPr lang="en-US" sz="4400" b="1" dirty="0" smtClean="0"/>
              <a:t> </a:t>
            </a:r>
            <a:endParaRPr lang="en-US" sz="4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52657148"/>
              </p:ext>
            </p:extLst>
          </p:nvPr>
        </p:nvGraphicFramePr>
        <p:xfrm>
          <a:off x="304800" y="1524000"/>
          <a:ext cx="8382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2" name="Picture 2" descr="C:\Users\sanjaya dell  w-7\Desktop\Logo UMass%20Memorial%20Health%20Care%20s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96000"/>
            <a:ext cx="228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025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574</TotalTime>
  <Words>1143</Words>
  <Application>Microsoft Office PowerPoint</Application>
  <PresentationFormat>On-screen Show (4:3)</PresentationFormat>
  <Paragraphs>289</Paragraphs>
  <Slides>29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Flow</vt:lpstr>
      <vt:lpstr>2_Flow</vt:lpstr>
      <vt:lpstr>Department of Anesthesiology </vt:lpstr>
      <vt:lpstr>Welcome</vt:lpstr>
      <vt:lpstr>Thank You</vt:lpstr>
      <vt:lpstr>Vision Roadmap to the Future</vt:lpstr>
      <vt:lpstr>           Key to our Success</vt:lpstr>
      <vt:lpstr>  PILLARS </vt:lpstr>
      <vt:lpstr>                     Patient Care</vt:lpstr>
      <vt:lpstr>Patient Care</vt:lpstr>
      <vt:lpstr>  UMass Memorial Health Care  </vt:lpstr>
      <vt:lpstr>New Opportunities</vt:lpstr>
      <vt:lpstr>Alignment </vt:lpstr>
      <vt:lpstr>Slide 12</vt:lpstr>
      <vt:lpstr>UMMHC 2020 Vision  We will become the best academic health system in New England based on measures of patient safety, quality, cost, patient satisfaction, innovation, education and caregiver engagement.</vt:lpstr>
      <vt:lpstr>Slide 14</vt:lpstr>
      <vt:lpstr>System Goals</vt:lpstr>
      <vt:lpstr>Excellence in Education</vt:lpstr>
      <vt:lpstr>Residency Program</vt:lpstr>
      <vt:lpstr>Bridge to Medical Students</vt:lpstr>
      <vt:lpstr>Simulation</vt:lpstr>
      <vt:lpstr>FACULTY</vt:lpstr>
      <vt:lpstr>FACULTY</vt:lpstr>
      <vt:lpstr>Drivers of Strategy</vt:lpstr>
      <vt:lpstr>Research</vt:lpstr>
      <vt:lpstr>Research</vt:lpstr>
      <vt:lpstr>Role as Chair</vt:lpstr>
      <vt:lpstr>Leadership Philosophy</vt:lpstr>
      <vt:lpstr>Leadership Compass</vt:lpstr>
      <vt:lpstr>Leadership &lt;  &gt; Teamwork</vt:lpstr>
      <vt:lpstr>Your Help is Invaluable</vt:lpstr>
    </vt:vector>
  </TitlesOfParts>
  <Company>UMASS Medical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Kaur, Shubjeet</dc:creator>
  <cp:lastModifiedBy>KaurS</cp:lastModifiedBy>
  <cp:revision>108</cp:revision>
  <dcterms:created xsi:type="dcterms:W3CDTF">2013-04-04T00:46:09Z</dcterms:created>
  <dcterms:modified xsi:type="dcterms:W3CDTF">2015-05-01T00:27:57Z</dcterms:modified>
</cp:coreProperties>
</file>