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7023100" cy="9309100"/>
  <p:embeddedFontLst>
    <p:embeddedFont>
      <p:font typeface="Century Gothic" panose="020B0502020202020204" pitchFamily="34" charset="0"/>
      <p:regular r:id="rId23"/>
      <p:bold r:id="rId24"/>
      <p:italic r:id="rId25"/>
      <p:bold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Ubuntu" panose="020B0604020202020204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-1152" y="-3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43343" cy="46545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978132" y="0"/>
            <a:ext cx="3043343" cy="46545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84275" y="698500"/>
            <a:ext cx="4654550" cy="34909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842029"/>
            <a:ext cx="3043343" cy="46545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  <a:noFill/>
          <a:ln>
            <a:noFill/>
          </a:ln>
        </p:spPr>
        <p:txBody>
          <a:bodyPr wrap="square" lIns="93300" tIns="46650" rIns="93300" bIns="4665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276654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57" name="Shape 257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00" cy="41892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320" name="Shape 320"/>
          <p:cNvSpPr txBox="1">
            <a:spLocks noGrp="1"/>
          </p:cNvSpPr>
          <p:nvPr>
            <p:ph type="sldNum" idx="12"/>
          </p:nvPr>
        </p:nvSpPr>
        <p:spPr>
          <a:xfrm>
            <a:off x="3978132" y="8842029"/>
            <a:ext cx="3043200" cy="465600"/>
          </a:xfrm>
          <a:prstGeom prst="rect">
            <a:avLst/>
          </a:prstGeom>
        </p:spPr>
        <p:txBody>
          <a:bodyPr wrap="square" lIns="93300" tIns="46650" rIns="93300" bIns="46650" anchor="b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Shape 326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00" cy="41892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/>
              <a:t>Different in every city and town</a:t>
            </a:r>
          </a:p>
        </p:txBody>
      </p:sp>
      <p:sp>
        <p:nvSpPr>
          <p:cNvPr id="327" name="Shape 327"/>
          <p:cNvSpPr txBox="1">
            <a:spLocks noGrp="1"/>
          </p:cNvSpPr>
          <p:nvPr>
            <p:ph type="sldNum" idx="12"/>
          </p:nvPr>
        </p:nvSpPr>
        <p:spPr>
          <a:xfrm>
            <a:off x="3978132" y="8842029"/>
            <a:ext cx="3043200" cy="465600"/>
          </a:xfrm>
          <a:prstGeom prst="rect">
            <a:avLst/>
          </a:prstGeom>
        </p:spPr>
        <p:txBody>
          <a:bodyPr wrap="square" lIns="93300" tIns="46650" rIns="93300" bIns="46650" anchor="b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Shape 333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00" cy="41892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334" name="Shape 334"/>
          <p:cNvSpPr txBox="1">
            <a:spLocks noGrp="1"/>
          </p:cNvSpPr>
          <p:nvPr>
            <p:ph type="sldNum" idx="12"/>
          </p:nvPr>
        </p:nvSpPr>
        <p:spPr>
          <a:xfrm>
            <a:off x="3978132" y="8842029"/>
            <a:ext cx="3043200" cy="465600"/>
          </a:xfrm>
          <a:prstGeom prst="rect">
            <a:avLst/>
          </a:prstGeom>
        </p:spPr>
        <p:txBody>
          <a:bodyPr wrap="square" lIns="93300" tIns="46650" rIns="93300" bIns="46650" anchor="b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Shape 340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00" cy="41892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41" name="Shape 341"/>
          <p:cNvSpPr txBox="1">
            <a:spLocks noGrp="1"/>
          </p:cNvSpPr>
          <p:nvPr>
            <p:ph type="sldNum" idx="12"/>
          </p:nvPr>
        </p:nvSpPr>
        <p:spPr>
          <a:xfrm>
            <a:off x="3978132" y="8842029"/>
            <a:ext cx="3043200" cy="465600"/>
          </a:xfrm>
          <a:prstGeom prst="rect">
            <a:avLst/>
          </a:prstGeom>
        </p:spPr>
        <p:txBody>
          <a:bodyPr wrap="square" lIns="93300" tIns="46650" rIns="93300" bIns="46650" anchor="b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Shape 347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00" cy="41892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48" name="Shape 348"/>
          <p:cNvSpPr txBox="1">
            <a:spLocks noGrp="1"/>
          </p:cNvSpPr>
          <p:nvPr>
            <p:ph type="sldNum" idx="12"/>
          </p:nvPr>
        </p:nvSpPr>
        <p:spPr>
          <a:xfrm>
            <a:off x="3978132" y="8842029"/>
            <a:ext cx="3043200" cy="465600"/>
          </a:xfrm>
          <a:prstGeom prst="rect">
            <a:avLst/>
          </a:prstGeom>
        </p:spPr>
        <p:txBody>
          <a:bodyPr wrap="square" lIns="93300" tIns="46650" rIns="93300" bIns="46650" anchor="b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54" name="Shape 354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00" cy="4189200"/>
          </a:xfrm>
          <a:prstGeom prst="rect">
            <a:avLst/>
          </a:prstGeom>
          <a:noFill/>
          <a:ln>
            <a:noFill/>
          </a:ln>
        </p:spPr>
        <p:txBody>
          <a:bodyPr wrap="square" lIns="93300" tIns="46650" rIns="93300" bIns="466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55" name="Shape 355"/>
          <p:cNvSpPr txBox="1">
            <a:spLocks noGrp="1"/>
          </p:cNvSpPr>
          <p:nvPr>
            <p:ph type="sldNum" idx="12"/>
          </p:nvPr>
        </p:nvSpPr>
        <p:spPr>
          <a:xfrm>
            <a:off x="3978132" y="8842029"/>
            <a:ext cx="3043200" cy="465600"/>
          </a:xfrm>
          <a:prstGeom prst="rect">
            <a:avLst/>
          </a:prstGeom>
          <a:noFill/>
          <a:ln>
            <a:noFill/>
          </a:ln>
        </p:spPr>
        <p:txBody>
          <a:bodyPr wrap="square" lIns="93300" tIns="46650" rIns="93300" bIns="4665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00" cy="41892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72" name="Shape 372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384" name="Shape 384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390" name="Shape 390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63" name="Shape 26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Shape 395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Shape 396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00" cy="41892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397" name="Shape 397"/>
          <p:cNvSpPr txBox="1">
            <a:spLocks noGrp="1"/>
          </p:cNvSpPr>
          <p:nvPr>
            <p:ph type="sldNum" idx="12"/>
          </p:nvPr>
        </p:nvSpPr>
        <p:spPr>
          <a:xfrm>
            <a:off x="3978132" y="8842029"/>
            <a:ext cx="3043200" cy="465600"/>
          </a:xfrm>
          <a:prstGeom prst="rect">
            <a:avLst/>
          </a:prstGeom>
        </p:spPr>
        <p:txBody>
          <a:bodyPr wrap="square" lIns="93300" tIns="46650" rIns="93300" bIns="46650" anchor="b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70" name="Shape 270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77" name="Shape 277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83" name="Shape 28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Shape 290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00" cy="41892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91" name="Shape 291"/>
          <p:cNvSpPr txBox="1">
            <a:spLocks noGrp="1"/>
          </p:cNvSpPr>
          <p:nvPr>
            <p:ph type="sldNum" idx="12"/>
          </p:nvPr>
        </p:nvSpPr>
        <p:spPr>
          <a:xfrm>
            <a:off x="3978132" y="8842029"/>
            <a:ext cx="3043200" cy="465600"/>
          </a:xfrm>
          <a:prstGeom prst="rect">
            <a:avLst/>
          </a:prstGeom>
        </p:spPr>
        <p:txBody>
          <a:bodyPr wrap="square" lIns="93300" tIns="46650" rIns="93300" bIns="46650" anchor="b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Shape 298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00" cy="41892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99" name="Shape 299"/>
          <p:cNvSpPr txBox="1">
            <a:spLocks noGrp="1"/>
          </p:cNvSpPr>
          <p:nvPr>
            <p:ph type="sldNum" idx="12"/>
          </p:nvPr>
        </p:nvSpPr>
        <p:spPr>
          <a:xfrm>
            <a:off x="3978132" y="8842029"/>
            <a:ext cx="3043200" cy="465600"/>
          </a:xfrm>
          <a:prstGeom prst="rect">
            <a:avLst/>
          </a:prstGeom>
        </p:spPr>
        <p:txBody>
          <a:bodyPr wrap="square" lIns="93300" tIns="46650" rIns="93300" bIns="46650" anchor="b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Shape 305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00" cy="41892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306" name="Shape 306"/>
          <p:cNvSpPr txBox="1">
            <a:spLocks noGrp="1"/>
          </p:cNvSpPr>
          <p:nvPr>
            <p:ph type="sldNum" idx="12"/>
          </p:nvPr>
        </p:nvSpPr>
        <p:spPr>
          <a:xfrm>
            <a:off x="3978132" y="8842029"/>
            <a:ext cx="3043200" cy="465600"/>
          </a:xfrm>
          <a:prstGeom prst="rect">
            <a:avLst/>
          </a:prstGeom>
        </p:spPr>
        <p:txBody>
          <a:bodyPr wrap="square" lIns="93300" tIns="46650" rIns="93300" bIns="46650" anchor="b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Shape 312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00" cy="41892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313" name="Shape 313"/>
          <p:cNvSpPr txBox="1">
            <a:spLocks noGrp="1"/>
          </p:cNvSpPr>
          <p:nvPr>
            <p:ph type="sldNum" idx="12"/>
          </p:nvPr>
        </p:nvSpPr>
        <p:spPr>
          <a:xfrm>
            <a:off x="3978132" y="8842029"/>
            <a:ext cx="3043200" cy="465600"/>
          </a:xfrm>
          <a:prstGeom prst="rect">
            <a:avLst/>
          </a:prstGeom>
        </p:spPr>
        <p:txBody>
          <a:bodyPr wrap="square" lIns="93300" tIns="46650" rIns="93300" bIns="46650" anchor="b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Shape 58"/>
          <p:cNvGrpSpPr/>
          <p:nvPr/>
        </p:nvGrpSpPr>
        <p:grpSpPr>
          <a:xfrm>
            <a:off x="-644959" y="0"/>
            <a:ext cx="10458653" cy="7117071"/>
            <a:chOff x="-644959" y="0"/>
            <a:chExt cx="10458653" cy="7117071"/>
          </a:xfrm>
        </p:grpSpPr>
        <p:grpSp>
          <p:nvGrpSpPr>
            <p:cNvPr id="59" name="Shape 59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60" name="Shape 60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61" name="Shape 61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62" name="Shape 6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63" name="Shape 6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</p:grpSp>
          <p:grpSp>
            <p:nvGrpSpPr>
              <p:cNvPr id="64" name="Shape 64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65" name="Shape 65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66" name="Shape 66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67" name="Shape 67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</p:grpSp>
          <p:grpSp>
            <p:nvGrpSpPr>
              <p:cNvPr id="68" name="Shape 68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69" name="Shape 6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70" name="Shape 7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71" name="Shape 7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</p:grpSp>
          <p:sp>
            <p:nvSpPr>
              <p:cNvPr id="72" name="Shape 72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lt1">
                  <a:alpha val="9803"/>
                </a:schemeClr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3" name="Shape 73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lt1">
                  <a:alpha val="9803"/>
                </a:schemeClr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4" name="Shape 74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lt1">
                  <a:alpha val="9803"/>
                </a:schemeClr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</p:grpSp>
        <p:sp>
          <p:nvSpPr>
            <p:cNvPr id="75" name="Shape 7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13939"/>
                  </a:moveTo>
                  <a:cubicBezTo>
                    <a:pt x="6480" y="116969"/>
                    <a:pt x="12961" y="120000"/>
                    <a:pt x="21974" y="118787"/>
                  </a:cubicBezTo>
                  <a:cubicBezTo>
                    <a:pt x="30986" y="117575"/>
                    <a:pt x="42051" y="116161"/>
                    <a:pt x="54077" y="106666"/>
                  </a:cubicBezTo>
                  <a:cubicBezTo>
                    <a:pt x="66103" y="97171"/>
                    <a:pt x="83142" y="79595"/>
                    <a:pt x="94129" y="61818"/>
                  </a:cubicBezTo>
                  <a:cubicBezTo>
                    <a:pt x="105116" y="44040"/>
                    <a:pt x="116363" y="15757"/>
                    <a:pt x="120000" y="0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76" name="Shape 7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cubicBezTo>
                    <a:pt x="3454" y="101199"/>
                    <a:pt x="6909" y="82399"/>
                    <a:pt x="13714" y="63999"/>
                  </a:cubicBezTo>
                  <a:cubicBezTo>
                    <a:pt x="20519" y="45600"/>
                    <a:pt x="30181" y="18666"/>
                    <a:pt x="40831" y="9600"/>
                  </a:cubicBezTo>
                  <a:cubicBezTo>
                    <a:pt x="51480" y="533"/>
                    <a:pt x="64415" y="0"/>
                    <a:pt x="77610" y="9600"/>
                  </a:cubicBezTo>
                  <a:cubicBezTo>
                    <a:pt x="90805" y="19200"/>
                    <a:pt x="112805" y="57600"/>
                    <a:pt x="120000" y="67200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77" name="Shape 7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cubicBezTo>
                    <a:pt x="44071" y="49705"/>
                    <a:pt x="88142" y="99411"/>
                    <a:pt x="120000" y="120000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78" name="Shape 7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cubicBezTo>
                    <a:pt x="3753" y="8112"/>
                    <a:pt x="7506" y="16224"/>
                    <a:pt x="14493" y="27951"/>
                  </a:cubicBezTo>
                  <a:cubicBezTo>
                    <a:pt x="21480" y="39678"/>
                    <a:pt x="31922" y="57670"/>
                    <a:pt x="41922" y="70361"/>
                  </a:cubicBezTo>
                  <a:cubicBezTo>
                    <a:pt x="51922" y="83052"/>
                    <a:pt x="64571" y="96224"/>
                    <a:pt x="74493" y="104096"/>
                  </a:cubicBezTo>
                  <a:cubicBezTo>
                    <a:pt x="84415" y="111967"/>
                    <a:pt x="95116" y="115180"/>
                    <a:pt x="101454" y="117590"/>
                  </a:cubicBezTo>
                  <a:cubicBezTo>
                    <a:pt x="107792" y="120000"/>
                    <a:pt x="109428" y="118875"/>
                    <a:pt x="112519" y="118554"/>
                  </a:cubicBezTo>
                  <a:cubicBezTo>
                    <a:pt x="115610" y="118232"/>
                    <a:pt x="117805" y="116947"/>
                    <a:pt x="120000" y="115662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79" name="Shape 7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cubicBezTo>
                    <a:pt x="2789" y="107226"/>
                    <a:pt x="5578" y="94453"/>
                    <a:pt x="9387" y="82715"/>
                  </a:cubicBezTo>
                  <a:cubicBezTo>
                    <a:pt x="13197" y="70978"/>
                    <a:pt x="18469" y="58273"/>
                    <a:pt x="22857" y="49574"/>
                  </a:cubicBezTo>
                  <a:cubicBezTo>
                    <a:pt x="27244" y="40874"/>
                    <a:pt x="29931" y="37007"/>
                    <a:pt x="35714" y="30517"/>
                  </a:cubicBezTo>
                  <a:cubicBezTo>
                    <a:pt x="41496" y="24027"/>
                    <a:pt x="52040" y="14913"/>
                    <a:pt x="57551" y="10632"/>
                  </a:cubicBezTo>
                  <a:cubicBezTo>
                    <a:pt x="63061" y="6352"/>
                    <a:pt x="63911" y="6490"/>
                    <a:pt x="68775" y="4833"/>
                  </a:cubicBezTo>
                  <a:cubicBezTo>
                    <a:pt x="73639" y="3176"/>
                    <a:pt x="81326" y="1380"/>
                    <a:pt x="86734" y="690"/>
                  </a:cubicBezTo>
                  <a:cubicBezTo>
                    <a:pt x="92142" y="0"/>
                    <a:pt x="101224" y="690"/>
                    <a:pt x="101224" y="690"/>
                  </a:cubicBezTo>
                  <a:lnTo>
                    <a:pt x="111632" y="690"/>
                  </a:lnTo>
                  <a:cubicBezTo>
                    <a:pt x="114523" y="966"/>
                    <a:pt x="117176" y="1933"/>
                    <a:pt x="118571" y="2347"/>
                  </a:cubicBezTo>
                  <a:cubicBezTo>
                    <a:pt x="119965" y="2761"/>
                    <a:pt x="119489" y="2623"/>
                    <a:pt x="120000" y="3176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80" name="Shape 8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9803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81" name="Shape 8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0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82" name="Shape 82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6666"/>
              </a:schemeClr>
            </a:solidFill>
            <a:ln w="12700" cap="flat" cmpd="sng">
              <a:solidFill>
                <a:schemeClr val="lt1">
                  <a:alpha val="7843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83" name="Shape 83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3921"/>
              </a:schemeClr>
            </a:solidFill>
            <a:ln w="12700" cap="flat" cmpd="sng">
              <a:solidFill>
                <a:schemeClr val="lt1">
                  <a:alpha val="7843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84" name="Shape 84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5882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85" name="Shape 85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9084"/>
                  </a:moveTo>
                  <a:lnTo>
                    <a:pt x="5360" y="0"/>
                  </a:lnTo>
                  <a:lnTo>
                    <a:pt x="82305" y="0"/>
                  </a:lnTo>
                  <a:lnTo>
                    <a:pt x="120000" y="60000"/>
                  </a:lnTo>
                  <a:lnTo>
                    <a:pt x="82305" y="120000"/>
                  </a:lnTo>
                  <a:lnTo>
                    <a:pt x="70827" y="119970"/>
                  </a:lnTo>
                  <a:lnTo>
                    <a:pt x="0" y="9084"/>
                  </a:lnTo>
                  <a:close/>
                </a:path>
              </a:pathLst>
            </a:custGeom>
            <a:solidFill>
              <a:schemeClr val="lt1">
                <a:alpha val="9803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86" name="Shape 86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0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87" name="Shape 87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6666"/>
              </a:schemeClr>
            </a:solidFill>
            <a:ln w="12700" cap="flat" cmpd="sng">
              <a:solidFill>
                <a:schemeClr val="lt1">
                  <a:alpha val="7843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88" name="Shape 88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0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89" name="Shape 89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0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90" name="Shape 90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6666"/>
              </a:schemeClr>
            </a:solidFill>
            <a:ln w="12700" cap="flat" cmpd="sng">
              <a:solidFill>
                <a:schemeClr val="lt1">
                  <a:alpha val="7843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91" name="Shape 91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0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92" name="Shape 92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9803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93" name="Shape 93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0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94" name="Shape 94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6666"/>
              </a:schemeClr>
            </a:solidFill>
            <a:ln w="12700" cap="flat" cmpd="sng">
              <a:solidFill>
                <a:schemeClr val="lt1">
                  <a:alpha val="7843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95" name="Shape 95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60000"/>
                  </a:moveTo>
                  <a:lnTo>
                    <a:pt x="38242" y="0"/>
                  </a:lnTo>
                  <a:lnTo>
                    <a:pt x="45748" y="347"/>
                  </a:lnTo>
                  <a:lnTo>
                    <a:pt x="120000" y="114618"/>
                  </a:lnTo>
                  <a:lnTo>
                    <a:pt x="116307" y="120000"/>
                  </a:lnTo>
                  <a:lnTo>
                    <a:pt x="38242" y="120000"/>
                  </a:lnTo>
                  <a:lnTo>
                    <a:pt x="0" y="60000"/>
                  </a:lnTo>
                  <a:close/>
                </a:path>
              </a:pathLst>
            </a:custGeom>
            <a:solidFill>
              <a:schemeClr val="lt1">
                <a:alpha val="3921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96" name="Shape 96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60025"/>
                  </a:moveTo>
                  <a:lnTo>
                    <a:pt x="38289" y="50"/>
                  </a:lnTo>
                  <a:lnTo>
                    <a:pt x="46575" y="0"/>
                  </a:lnTo>
                  <a:lnTo>
                    <a:pt x="120000" y="114391"/>
                  </a:lnTo>
                  <a:lnTo>
                    <a:pt x="116450" y="120000"/>
                  </a:lnTo>
                  <a:lnTo>
                    <a:pt x="38289" y="120000"/>
                  </a:lnTo>
                  <a:lnTo>
                    <a:pt x="0" y="60025"/>
                  </a:lnTo>
                  <a:close/>
                </a:path>
              </a:pathLst>
            </a:custGeom>
            <a:solidFill>
              <a:schemeClr val="lt1">
                <a:alpha val="0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97" name="Shape 97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 w="15875" cap="flat" cmpd="sng">
            <a:solidFill>
              <a:srgbClr val="74A50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8" name="Shape 98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9" name="Shape 99"/>
          <p:cNvSpPr txBox="1"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SzPts val="1400"/>
              <a:buFont typeface="Century Gothic"/>
              <a:buNone/>
              <a:defRPr sz="36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360"/>
              </a:spcBef>
              <a:buClr>
                <a:schemeClr val="accent1"/>
              </a:buClr>
              <a:buSzPts val="1824"/>
              <a:buFont typeface="Noto Sans Symbols"/>
              <a:buNone/>
              <a:defRPr sz="1800" b="0" i="0" u="none" strike="noStrike" cap="none">
                <a:solidFill>
                  <a:srgbClr val="42424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ctr" rtl="0">
              <a:spcBef>
                <a:spcPts val="440"/>
              </a:spcBef>
              <a:buClr>
                <a:schemeClr val="accent1"/>
              </a:buClr>
              <a:buSzPts val="1672"/>
              <a:buFont typeface="Noto Sans Symbols"/>
              <a:buNone/>
              <a:defRPr sz="2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ctr" rtl="0">
              <a:spcBef>
                <a:spcPts val="400"/>
              </a:spcBef>
              <a:buClr>
                <a:schemeClr val="accent1"/>
              </a:buClr>
              <a:buSzPts val="1520"/>
              <a:buFont typeface="Noto Sans Symbols"/>
              <a:buNone/>
              <a:defRPr sz="20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ctr" rtl="0">
              <a:spcBef>
                <a:spcPts val="360"/>
              </a:spcBef>
              <a:buClr>
                <a:schemeClr val="accent1"/>
              </a:buClr>
              <a:buSzPts val="1368"/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ctr" rtl="0">
              <a:spcBef>
                <a:spcPts val="320"/>
              </a:spcBef>
              <a:buClr>
                <a:schemeClr val="accent1"/>
              </a:buClr>
              <a:buSzPts val="1216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ctr" rtl="0">
              <a:spcBef>
                <a:spcPts val="280"/>
              </a:spcBef>
              <a:buClr>
                <a:schemeClr val="accent1"/>
              </a:buClr>
              <a:buSzPts val="1064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ctr" rtl="0">
              <a:spcBef>
                <a:spcPts val="280"/>
              </a:spcBef>
              <a:buClr>
                <a:schemeClr val="accent1"/>
              </a:buClr>
              <a:buSzPts val="1064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ctr" rtl="0">
              <a:spcBef>
                <a:spcPts val="280"/>
              </a:spcBef>
              <a:buClr>
                <a:schemeClr val="accent1"/>
              </a:buClr>
              <a:buSzPts val="1064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ctr" rtl="0">
              <a:spcBef>
                <a:spcPts val="280"/>
              </a:spcBef>
              <a:buClr>
                <a:schemeClr val="accent1"/>
              </a:buClr>
              <a:buSzPts val="1064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dt" idx="10"/>
          </p:nvPr>
        </p:nvSpPr>
        <p:spPr>
          <a:xfrm>
            <a:off x="4738744" y="1516828"/>
            <a:ext cx="2133600" cy="75098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SzPts val="1400"/>
              <a:buNone/>
              <a:defRPr sz="2400" b="0" i="0" u="none" strike="noStrike" cap="non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02" name="Shape 102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3" name="Shape 103"/>
          <p:cNvSpPr txBox="1">
            <a:spLocks noGrp="1"/>
          </p:cNvSpPr>
          <p:nvPr>
            <p:ph type="ftr" idx="11"/>
          </p:nvPr>
        </p:nvSpPr>
        <p:spPr>
          <a:xfrm>
            <a:off x="5303520" y="5719966"/>
            <a:ext cx="2831592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sldNum" idx="12"/>
          </p:nvPr>
        </p:nvSpPr>
        <p:spPr>
          <a:xfrm>
            <a:off x="4649096" y="5719966"/>
            <a:ext cx="643666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lang="en-US" sz="1200" b="0" i="0" u="none" strike="noStrike" cap="none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5" name="Shape 105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SzPts val="1400"/>
              <a:buFont typeface="Century Gothic"/>
              <a:buNone/>
              <a:defRPr sz="4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 rot="5400000">
            <a:off x="2677662" y="689482"/>
            <a:ext cx="3508977" cy="677731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63576" algn="l" rtl="0">
              <a:spcBef>
                <a:spcPts val="480"/>
              </a:spcBef>
              <a:buClr>
                <a:schemeClr val="accent1"/>
              </a:buClr>
              <a:buSzPts val="1824"/>
              <a:buFont typeface="Noto Sans Symbols"/>
              <a:buChar char="○"/>
              <a:defRPr sz="24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640080" marR="0" lvl="1" indent="-178308" algn="l" rtl="0">
              <a:spcBef>
                <a:spcPts val="440"/>
              </a:spcBef>
              <a:buClr>
                <a:schemeClr val="accent1"/>
              </a:buClr>
              <a:buSzPts val="1672"/>
              <a:buFont typeface="Noto Sans Symbols"/>
              <a:buChar char="○"/>
              <a:defRPr sz="2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-132080" algn="l" rtl="0">
              <a:spcBef>
                <a:spcPts val="400"/>
              </a:spcBef>
              <a:buClr>
                <a:schemeClr val="accent1"/>
              </a:buClr>
              <a:buSzPts val="1520"/>
              <a:buFont typeface="Noto Sans Symbols"/>
              <a:buChar char="○"/>
              <a:defRPr sz="20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124712" marR="0" lvl="3" indent="-148844" algn="l" rtl="0">
              <a:spcBef>
                <a:spcPts val="360"/>
              </a:spcBef>
              <a:buClr>
                <a:schemeClr val="accent1"/>
              </a:buClr>
              <a:buSzPts val="1368"/>
              <a:buFont typeface="Noto Sans Symbols"/>
              <a:buChar char="○"/>
              <a:defRPr sz="18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325880" marR="0" lvl="4" indent="-156464" algn="l" rtl="0">
              <a:spcBef>
                <a:spcPts val="320"/>
              </a:spcBef>
              <a:buClr>
                <a:schemeClr val="accent1"/>
              </a:buClr>
              <a:buSzPts val="1216"/>
              <a:buFont typeface="Noto Sans Symbols"/>
              <a:buChar char="○"/>
              <a:defRPr sz="16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1517904" marR="0" lvl="5" indent="-167639" algn="l" rtl="0">
              <a:spcBef>
                <a:spcPts val="280"/>
              </a:spcBef>
              <a:buClr>
                <a:schemeClr val="accent1"/>
              </a:buClr>
              <a:buSzPts val="1064"/>
              <a:buFont typeface="Noto Sans Symbols"/>
              <a:buChar char="○"/>
              <a:defRPr sz="14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1719072" marR="0" lvl="6" indent="-165608" algn="l" rtl="0">
              <a:spcBef>
                <a:spcPts val="280"/>
              </a:spcBef>
              <a:buClr>
                <a:schemeClr val="accent1"/>
              </a:buClr>
              <a:buSzPts val="1064"/>
              <a:buFont typeface="Noto Sans Symbols"/>
              <a:buChar char="○"/>
              <a:defRPr sz="14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1920240" marR="0" lvl="7" indent="-163575" algn="l" rtl="0">
              <a:spcBef>
                <a:spcPts val="280"/>
              </a:spcBef>
              <a:buClr>
                <a:schemeClr val="accent1"/>
              </a:buClr>
              <a:buSzPts val="1064"/>
              <a:buFont typeface="Noto Sans Symbols"/>
              <a:buChar char="○"/>
              <a:defRPr sz="14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2121408" marR="0" lvl="8" indent="-161543" algn="l" rtl="0">
              <a:spcBef>
                <a:spcPts val="280"/>
              </a:spcBef>
              <a:buClr>
                <a:schemeClr val="accent1"/>
              </a:buClr>
              <a:buSzPts val="1064"/>
              <a:buFont typeface="Noto Sans Symbols"/>
              <a:buChar char="○"/>
              <a:defRPr sz="14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46" name="Shape 246"/>
          <p:cNvSpPr txBox="1">
            <a:spLocks noGrp="1"/>
          </p:cNvSpPr>
          <p:nvPr>
            <p:ph type="dt" idx="10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SzPts val="1400"/>
              <a:buNone/>
              <a:defRPr sz="12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47" name="Shape 247"/>
          <p:cNvSpPr txBox="1">
            <a:spLocks noGrp="1"/>
          </p:cNvSpPr>
          <p:nvPr>
            <p:ph type="ftr" idx="11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SzPts val="1400"/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48" name="Shape 248"/>
          <p:cNvSpPr txBox="1">
            <a:spLocks noGrp="1"/>
          </p:cNvSpPr>
          <p:nvPr>
            <p:ph type="sldNum" idx="12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fld id="{00000000-1234-1234-1234-123412341234}" type="slidenum">
              <a:rPr lang="en-US" sz="12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lang="en-US" sz="1200">
              <a:solidFill>
                <a:srgbClr val="FEFEF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 txBox="1">
            <a:spLocks noGrp="1"/>
          </p:cNvSpPr>
          <p:nvPr>
            <p:ph type="title"/>
          </p:nvPr>
        </p:nvSpPr>
        <p:spPr>
          <a:xfrm rot="5400000">
            <a:off x="4981455" y="2678093"/>
            <a:ext cx="4780344" cy="148445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SzPts val="1400"/>
              <a:buFont typeface="Century Gothic"/>
              <a:buNone/>
              <a:defRPr sz="4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51" name="Shape 251"/>
          <p:cNvSpPr txBox="1">
            <a:spLocks noGrp="1"/>
          </p:cNvSpPr>
          <p:nvPr>
            <p:ph type="body" idx="1"/>
          </p:nvPr>
        </p:nvSpPr>
        <p:spPr>
          <a:xfrm rot="5400000">
            <a:off x="1374976" y="708467"/>
            <a:ext cx="4780344" cy="542370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63576" algn="l" rtl="0">
              <a:spcBef>
                <a:spcPts val="480"/>
              </a:spcBef>
              <a:buClr>
                <a:schemeClr val="accent1"/>
              </a:buClr>
              <a:buSzPts val="1824"/>
              <a:buFont typeface="Noto Sans Symbols"/>
              <a:buChar char="○"/>
              <a:defRPr sz="24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640080" marR="0" lvl="1" indent="-178308" algn="l" rtl="0">
              <a:spcBef>
                <a:spcPts val="440"/>
              </a:spcBef>
              <a:buClr>
                <a:schemeClr val="accent1"/>
              </a:buClr>
              <a:buSzPts val="1672"/>
              <a:buFont typeface="Noto Sans Symbols"/>
              <a:buChar char="○"/>
              <a:defRPr sz="2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-132080" algn="l" rtl="0">
              <a:spcBef>
                <a:spcPts val="400"/>
              </a:spcBef>
              <a:buClr>
                <a:schemeClr val="accent1"/>
              </a:buClr>
              <a:buSzPts val="1520"/>
              <a:buFont typeface="Noto Sans Symbols"/>
              <a:buChar char="○"/>
              <a:defRPr sz="20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124712" marR="0" lvl="3" indent="-148844" algn="l" rtl="0">
              <a:spcBef>
                <a:spcPts val="360"/>
              </a:spcBef>
              <a:buClr>
                <a:schemeClr val="accent1"/>
              </a:buClr>
              <a:buSzPts val="1368"/>
              <a:buFont typeface="Noto Sans Symbols"/>
              <a:buChar char="○"/>
              <a:defRPr sz="18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325880" marR="0" lvl="4" indent="-156464" algn="l" rtl="0">
              <a:spcBef>
                <a:spcPts val="320"/>
              </a:spcBef>
              <a:buClr>
                <a:schemeClr val="accent1"/>
              </a:buClr>
              <a:buSzPts val="1216"/>
              <a:buFont typeface="Noto Sans Symbols"/>
              <a:buChar char="○"/>
              <a:defRPr sz="16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1517904" marR="0" lvl="5" indent="-167639" algn="l" rtl="0">
              <a:spcBef>
                <a:spcPts val="280"/>
              </a:spcBef>
              <a:buClr>
                <a:schemeClr val="accent1"/>
              </a:buClr>
              <a:buSzPts val="1064"/>
              <a:buFont typeface="Noto Sans Symbols"/>
              <a:buChar char="○"/>
              <a:defRPr sz="14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1719072" marR="0" lvl="6" indent="-165608" algn="l" rtl="0">
              <a:spcBef>
                <a:spcPts val="280"/>
              </a:spcBef>
              <a:buClr>
                <a:schemeClr val="accent1"/>
              </a:buClr>
              <a:buSzPts val="1064"/>
              <a:buFont typeface="Noto Sans Symbols"/>
              <a:buChar char="○"/>
              <a:defRPr sz="14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1920240" marR="0" lvl="7" indent="-163575" algn="l" rtl="0">
              <a:spcBef>
                <a:spcPts val="280"/>
              </a:spcBef>
              <a:buClr>
                <a:schemeClr val="accent1"/>
              </a:buClr>
              <a:buSzPts val="1064"/>
              <a:buFont typeface="Noto Sans Symbols"/>
              <a:buChar char="○"/>
              <a:defRPr sz="14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2121408" marR="0" lvl="8" indent="-161543" algn="l" rtl="0">
              <a:spcBef>
                <a:spcPts val="280"/>
              </a:spcBef>
              <a:buClr>
                <a:schemeClr val="accent1"/>
              </a:buClr>
              <a:buSzPts val="1064"/>
              <a:buFont typeface="Noto Sans Symbols"/>
              <a:buChar char="○"/>
              <a:defRPr sz="14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52" name="Shape 252"/>
          <p:cNvSpPr txBox="1">
            <a:spLocks noGrp="1"/>
          </p:cNvSpPr>
          <p:nvPr>
            <p:ph type="dt" idx="10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SzPts val="1400"/>
              <a:buNone/>
              <a:defRPr sz="12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53" name="Shape 253"/>
          <p:cNvSpPr txBox="1">
            <a:spLocks noGrp="1"/>
          </p:cNvSpPr>
          <p:nvPr>
            <p:ph type="ftr" idx="11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SzPts val="1400"/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54" name="Shape 254"/>
          <p:cNvSpPr txBox="1">
            <a:spLocks noGrp="1"/>
          </p:cNvSpPr>
          <p:nvPr>
            <p:ph type="sldNum" idx="12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fld id="{00000000-1234-1234-1234-123412341234}" type="slidenum">
              <a:rPr lang="en-US" sz="12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lang="en-US" sz="1200">
              <a:solidFill>
                <a:srgbClr val="FEFEF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SzPts val="1400"/>
              <a:buFont typeface="Century Gothic"/>
              <a:buNone/>
              <a:defRPr sz="4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63576" algn="l" rtl="0">
              <a:spcBef>
                <a:spcPts val="480"/>
              </a:spcBef>
              <a:buClr>
                <a:schemeClr val="accent1"/>
              </a:buClr>
              <a:buSzPts val="1824"/>
              <a:buFont typeface="Noto Sans Symbols"/>
              <a:buChar char="○"/>
              <a:defRPr sz="24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640080" marR="0" lvl="1" indent="-178308" algn="l" rtl="0">
              <a:spcBef>
                <a:spcPts val="440"/>
              </a:spcBef>
              <a:buClr>
                <a:schemeClr val="accent1"/>
              </a:buClr>
              <a:buSzPts val="1672"/>
              <a:buFont typeface="Noto Sans Symbols"/>
              <a:buChar char="○"/>
              <a:defRPr sz="2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-132080" algn="l" rtl="0">
              <a:spcBef>
                <a:spcPts val="400"/>
              </a:spcBef>
              <a:buClr>
                <a:schemeClr val="accent1"/>
              </a:buClr>
              <a:buSzPts val="1520"/>
              <a:buFont typeface="Noto Sans Symbols"/>
              <a:buChar char="○"/>
              <a:defRPr sz="20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124712" marR="0" lvl="3" indent="-148844" algn="l" rtl="0">
              <a:spcBef>
                <a:spcPts val="360"/>
              </a:spcBef>
              <a:buClr>
                <a:schemeClr val="accent1"/>
              </a:buClr>
              <a:buSzPts val="1368"/>
              <a:buFont typeface="Noto Sans Symbols"/>
              <a:buChar char="○"/>
              <a:defRPr sz="18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325880" marR="0" lvl="4" indent="-156464" algn="l" rtl="0">
              <a:spcBef>
                <a:spcPts val="320"/>
              </a:spcBef>
              <a:buClr>
                <a:schemeClr val="accent1"/>
              </a:buClr>
              <a:buSzPts val="1216"/>
              <a:buFont typeface="Noto Sans Symbols"/>
              <a:buChar char="○"/>
              <a:defRPr sz="16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1517904" marR="0" lvl="5" indent="-167639" algn="l" rtl="0">
              <a:spcBef>
                <a:spcPts val="280"/>
              </a:spcBef>
              <a:buClr>
                <a:schemeClr val="accent1"/>
              </a:buClr>
              <a:buSzPts val="1064"/>
              <a:buFont typeface="Noto Sans Symbols"/>
              <a:buChar char="○"/>
              <a:defRPr sz="14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1719072" marR="0" lvl="6" indent="-165608" algn="l" rtl="0">
              <a:spcBef>
                <a:spcPts val="280"/>
              </a:spcBef>
              <a:buClr>
                <a:schemeClr val="accent1"/>
              </a:buClr>
              <a:buSzPts val="1064"/>
              <a:buFont typeface="Noto Sans Symbols"/>
              <a:buChar char="○"/>
              <a:defRPr sz="14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1920240" marR="0" lvl="7" indent="-163575" algn="l" rtl="0">
              <a:spcBef>
                <a:spcPts val="280"/>
              </a:spcBef>
              <a:buClr>
                <a:schemeClr val="accent1"/>
              </a:buClr>
              <a:buSzPts val="1064"/>
              <a:buFont typeface="Noto Sans Symbols"/>
              <a:buChar char="○"/>
              <a:defRPr sz="14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2121408" marR="0" lvl="8" indent="-161543" algn="l" rtl="0">
              <a:spcBef>
                <a:spcPts val="280"/>
              </a:spcBef>
              <a:buClr>
                <a:schemeClr val="accent1"/>
              </a:buClr>
              <a:buSzPts val="1064"/>
              <a:buFont typeface="Noto Sans Symbols"/>
              <a:buChar char="○"/>
              <a:defRPr sz="14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09" name="Shape 109"/>
          <p:cNvSpPr txBox="1">
            <a:spLocks noGrp="1"/>
          </p:cNvSpPr>
          <p:nvPr>
            <p:ph type="dt" idx="10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ftr" idx="11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sldNum" idx="12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lang="en-US" sz="1200" b="0" i="0" u="none" strike="noStrike" cap="none">
              <a:solidFill>
                <a:srgbClr val="FEFEF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SzPts val="1400"/>
              <a:buFont typeface="Century Gothic"/>
              <a:buNone/>
              <a:defRPr sz="4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400"/>
              </a:spcBef>
              <a:buClr>
                <a:schemeClr val="accent1"/>
              </a:buClr>
              <a:buSzPts val="1824"/>
              <a:buFont typeface="Noto Sans Symbols"/>
              <a:buNone/>
              <a:defRPr sz="20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360"/>
              </a:spcBef>
              <a:buClr>
                <a:schemeClr val="accent1"/>
              </a:buClr>
              <a:buSzPts val="1672"/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320"/>
              </a:spcBef>
              <a:buClr>
                <a:schemeClr val="accent1"/>
              </a:buClr>
              <a:buSzPts val="152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280"/>
              </a:spcBef>
              <a:buClr>
                <a:schemeClr val="accent1"/>
              </a:buClr>
              <a:buSzPts val="1368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280"/>
              </a:spcBef>
              <a:buClr>
                <a:schemeClr val="accent1"/>
              </a:buClr>
              <a:buSzPts val="1216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280"/>
              </a:spcBef>
              <a:buClr>
                <a:schemeClr val="accent1"/>
              </a:buClr>
              <a:buSzPts val="1064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280"/>
              </a:spcBef>
              <a:buClr>
                <a:schemeClr val="accent1"/>
              </a:buClr>
              <a:buSzPts val="1064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280"/>
              </a:spcBef>
              <a:buClr>
                <a:schemeClr val="accent1"/>
              </a:buClr>
              <a:buSzPts val="1064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280"/>
              </a:spcBef>
              <a:buClr>
                <a:schemeClr val="accent1"/>
              </a:buClr>
              <a:buSzPts val="1064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5" name="Shape 115"/>
          <p:cNvSpPr txBox="1">
            <a:spLocks noGrp="1"/>
          </p:cNvSpPr>
          <p:nvPr>
            <p:ph type="dt" idx="10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SzPts val="1400"/>
              <a:buNone/>
              <a:defRPr sz="12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6" name="Shape 116"/>
          <p:cNvSpPr txBox="1">
            <a:spLocks noGrp="1"/>
          </p:cNvSpPr>
          <p:nvPr>
            <p:ph type="ftr" idx="11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SzPts val="1400"/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sldNum" idx="12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fld id="{00000000-1234-1234-1234-123412341234}" type="slidenum">
              <a:rPr lang="en-US" sz="12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lang="en-US" sz="1200">
              <a:solidFill>
                <a:srgbClr val="FEFEF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SzPts val="1400"/>
              <a:buFont typeface="Century Gothic"/>
              <a:buNone/>
              <a:defRPr sz="4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dt" idx="10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SzPts val="1400"/>
              <a:buNone/>
              <a:defRPr sz="12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ftr" idx="11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SzPts val="1400"/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22" name="Shape 122"/>
          <p:cNvSpPr txBox="1">
            <a:spLocks noGrp="1"/>
          </p:cNvSpPr>
          <p:nvPr>
            <p:ph type="sldNum" idx="12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fld id="{00000000-1234-1234-1234-123412341234}" type="slidenum">
              <a:rPr lang="en-US" sz="12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lang="en-US" sz="1200">
              <a:solidFill>
                <a:srgbClr val="FEFEF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1042416" y="2313432"/>
            <a:ext cx="3419856" cy="349300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63576" algn="l" rtl="0">
              <a:spcBef>
                <a:spcPts val="480"/>
              </a:spcBef>
              <a:buClr>
                <a:schemeClr val="accent1"/>
              </a:buClr>
              <a:buSzPts val="1824"/>
              <a:buFont typeface="Noto Sans Symbols"/>
              <a:buChar char="○"/>
              <a:defRPr sz="24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640080" marR="0" lvl="1" indent="-178308" algn="l" rtl="0">
              <a:spcBef>
                <a:spcPts val="440"/>
              </a:spcBef>
              <a:buClr>
                <a:schemeClr val="accent1"/>
              </a:buClr>
              <a:buSzPts val="1672"/>
              <a:buFont typeface="Noto Sans Symbols"/>
              <a:buChar char="○"/>
              <a:defRPr sz="2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-132080" algn="l" rtl="0">
              <a:spcBef>
                <a:spcPts val="400"/>
              </a:spcBef>
              <a:buClr>
                <a:schemeClr val="accent1"/>
              </a:buClr>
              <a:buSzPts val="1520"/>
              <a:buFont typeface="Noto Sans Symbols"/>
              <a:buChar char="○"/>
              <a:defRPr sz="20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124712" marR="0" lvl="3" indent="-148844" algn="l" rtl="0">
              <a:spcBef>
                <a:spcPts val="360"/>
              </a:spcBef>
              <a:buClr>
                <a:schemeClr val="accent1"/>
              </a:buClr>
              <a:buSzPts val="1368"/>
              <a:buFont typeface="Noto Sans Symbols"/>
              <a:buChar char="○"/>
              <a:defRPr sz="18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325880" marR="0" lvl="4" indent="-156464" algn="l" rtl="0">
              <a:spcBef>
                <a:spcPts val="320"/>
              </a:spcBef>
              <a:buClr>
                <a:schemeClr val="accent1"/>
              </a:buClr>
              <a:buSzPts val="1216"/>
              <a:buFont typeface="Noto Sans Symbols"/>
              <a:buChar char="○"/>
              <a:defRPr sz="16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1517904" marR="0" lvl="5" indent="-167639" algn="l" rtl="0">
              <a:spcBef>
                <a:spcPts val="280"/>
              </a:spcBef>
              <a:buClr>
                <a:schemeClr val="accent1"/>
              </a:buClr>
              <a:buSzPts val="1064"/>
              <a:buFont typeface="Noto Sans Symbols"/>
              <a:buChar char="○"/>
              <a:defRPr sz="14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1719072" marR="0" lvl="6" indent="-165608" algn="l" rtl="0">
              <a:spcBef>
                <a:spcPts val="280"/>
              </a:spcBef>
              <a:buClr>
                <a:schemeClr val="accent1"/>
              </a:buClr>
              <a:buSzPts val="1064"/>
              <a:buFont typeface="Noto Sans Symbols"/>
              <a:buChar char="○"/>
              <a:defRPr sz="14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1920240" marR="0" lvl="7" indent="-163575" algn="l" rtl="0">
              <a:spcBef>
                <a:spcPts val="280"/>
              </a:spcBef>
              <a:buClr>
                <a:schemeClr val="accent1"/>
              </a:buClr>
              <a:buSzPts val="1064"/>
              <a:buFont typeface="Noto Sans Symbols"/>
              <a:buChar char="○"/>
              <a:defRPr sz="14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2121408" marR="0" lvl="8" indent="-161543" algn="l" rtl="0">
              <a:spcBef>
                <a:spcPts val="280"/>
              </a:spcBef>
              <a:buClr>
                <a:schemeClr val="accent1"/>
              </a:buClr>
              <a:buSzPts val="1064"/>
              <a:buFont typeface="Noto Sans Symbols"/>
              <a:buChar char="○"/>
              <a:defRPr sz="14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body" idx="2"/>
          </p:nvPr>
        </p:nvSpPr>
        <p:spPr>
          <a:xfrm>
            <a:off x="4645152" y="2313431"/>
            <a:ext cx="3419856" cy="349300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63576" algn="l" rtl="0">
              <a:spcBef>
                <a:spcPts val="480"/>
              </a:spcBef>
              <a:buClr>
                <a:schemeClr val="accent1"/>
              </a:buClr>
              <a:buSzPts val="1824"/>
              <a:buFont typeface="Noto Sans Symbols"/>
              <a:buChar char="○"/>
              <a:defRPr sz="24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640080" marR="0" lvl="1" indent="-178308" algn="l" rtl="0">
              <a:spcBef>
                <a:spcPts val="440"/>
              </a:spcBef>
              <a:buClr>
                <a:schemeClr val="accent1"/>
              </a:buClr>
              <a:buSzPts val="1672"/>
              <a:buFont typeface="Noto Sans Symbols"/>
              <a:buChar char="○"/>
              <a:defRPr sz="2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-132080" algn="l" rtl="0">
              <a:spcBef>
                <a:spcPts val="400"/>
              </a:spcBef>
              <a:buClr>
                <a:schemeClr val="accent1"/>
              </a:buClr>
              <a:buSzPts val="1520"/>
              <a:buFont typeface="Noto Sans Symbols"/>
              <a:buChar char="○"/>
              <a:defRPr sz="20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124712" marR="0" lvl="3" indent="-148844" algn="l" rtl="0">
              <a:spcBef>
                <a:spcPts val="360"/>
              </a:spcBef>
              <a:buClr>
                <a:schemeClr val="accent1"/>
              </a:buClr>
              <a:buSzPts val="1368"/>
              <a:buFont typeface="Noto Sans Symbols"/>
              <a:buChar char="○"/>
              <a:defRPr sz="18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325880" marR="0" lvl="4" indent="-156464" algn="l" rtl="0">
              <a:spcBef>
                <a:spcPts val="320"/>
              </a:spcBef>
              <a:buClr>
                <a:schemeClr val="accent1"/>
              </a:buClr>
              <a:buSzPts val="1216"/>
              <a:buFont typeface="Noto Sans Symbols"/>
              <a:buChar char="○"/>
              <a:defRPr sz="16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1517904" marR="0" lvl="5" indent="-167639" algn="l" rtl="0">
              <a:spcBef>
                <a:spcPts val="280"/>
              </a:spcBef>
              <a:buClr>
                <a:schemeClr val="accent1"/>
              </a:buClr>
              <a:buSzPts val="1064"/>
              <a:buFont typeface="Noto Sans Symbols"/>
              <a:buChar char="○"/>
              <a:defRPr sz="14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1719072" marR="0" lvl="6" indent="-165608" algn="l" rtl="0">
              <a:spcBef>
                <a:spcPts val="280"/>
              </a:spcBef>
              <a:buClr>
                <a:schemeClr val="accent1"/>
              </a:buClr>
              <a:buSzPts val="1064"/>
              <a:buFont typeface="Noto Sans Symbols"/>
              <a:buChar char="○"/>
              <a:defRPr sz="14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1920240" marR="0" lvl="7" indent="-163575" algn="l" rtl="0">
              <a:spcBef>
                <a:spcPts val="280"/>
              </a:spcBef>
              <a:buClr>
                <a:schemeClr val="accent1"/>
              </a:buClr>
              <a:buSzPts val="1064"/>
              <a:buFont typeface="Noto Sans Symbols"/>
              <a:buChar char="○"/>
              <a:defRPr sz="14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2121408" marR="0" lvl="8" indent="-161543" algn="l" rtl="0">
              <a:spcBef>
                <a:spcPts val="280"/>
              </a:spcBef>
              <a:buClr>
                <a:schemeClr val="accent1"/>
              </a:buClr>
              <a:buSzPts val="1064"/>
              <a:buFont typeface="Noto Sans Symbols"/>
              <a:buChar char="○"/>
              <a:defRPr sz="14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SzPts val="1400"/>
              <a:buFont typeface="Century Gothic"/>
              <a:buNone/>
              <a:defRPr sz="4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accent1"/>
              </a:buClr>
              <a:buSzPts val="1824"/>
              <a:buFont typeface="Noto Sans Symbols"/>
              <a:buNone/>
              <a:defRPr sz="2400" b="1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accent1"/>
              </a:buClr>
              <a:buSzPts val="1672"/>
              <a:buFont typeface="Noto Sans Symbols"/>
              <a:buNone/>
              <a:defRPr sz="2000" b="1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accent1"/>
              </a:buClr>
              <a:buSzPts val="1520"/>
              <a:buFont typeface="Noto Sans Symbols"/>
              <a:buNone/>
              <a:defRPr sz="1800" b="1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accent1"/>
              </a:buClr>
              <a:buSzPts val="1368"/>
              <a:buFont typeface="Noto Sans Symbols"/>
              <a:buNone/>
              <a:defRPr sz="1600" b="1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accent1"/>
              </a:buClr>
              <a:buSzPts val="1216"/>
              <a:buFont typeface="Noto Sans Symbols"/>
              <a:buNone/>
              <a:defRPr sz="1600" b="1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accent1"/>
              </a:buClr>
              <a:buSzPts val="1064"/>
              <a:buFont typeface="Noto Sans Symbols"/>
              <a:buNone/>
              <a:defRPr sz="1600" b="1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accent1"/>
              </a:buClr>
              <a:buSzPts val="1064"/>
              <a:buFont typeface="Noto Sans Symbols"/>
              <a:buNone/>
              <a:defRPr sz="1600" b="1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accent1"/>
              </a:buClr>
              <a:buSzPts val="1064"/>
              <a:buFont typeface="Noto Sans Symbols"/>
              <a:buNone/>
              <a:defRPr sz="1600" b="1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accent1"/>
              </a:buClr>
              <a:buSzPts val="1064"/>
              <a:buFont typeface="Noto Sans Symbols"/>
              <a:buNone/>
              <a:defRPr sz="1600" b="1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28" name="Shape 128"/>
          <p:cNvSpPr txBox="1">
            <a:spLocks noGrp="1"/>
          </p:cNvSpPr>
          <p:nvPr>
            <p:ph type="body" idx="2"/>
          </p:nvPr>
        </p:nvSpPr>
        <p:spPr>
          <a:xfrm>
            <a:off x="1041721" y="2974694"/>
            <a:ext cx="3419856" cy="283579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63576" algn="l" rtl="0">
              <a:spcBef>
                <a:spcPts val="480"/>
              </a:spcBef>
              <a:buClr>
                <a:schemeClr val="accent1"/>
              </a:buClr>
              <a:buSzPts val="1824"/>
              <a:buFont typeface="Noto Sans Symbols"/>
              <a:buChar char="○"/>
              <a:defRPr sz="24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640080" marR="0" lvl="1" indent="-187960" algn="l" rtl="0">
              <a:spcBef>
                <a:spcPts val="400"/>
              </a:spcBef>
              <a:buClr>
                <a:schemeClr val="accent1"/>
              </a:buClr>
              <a:buSzPts val="1520"/>
              <a:buFont typeface="Noto Sans Symbols"/>
              <a:buChar char="○"/>
              <a:defRPr sz="20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-141732" algn="l" rtl="0">
              <a:spcBef>
                <a:spcPts val="360"/>
              </a:spcBef>
              <a:buClr>
                <a:schemeClr val="accent1"/>
              </a:buClr>
              <a:buSzPts val="1368"/>
              <a:buFont typeface="Noto Sans Symbols"/>
              <a:buChar char="○"/>
              <a:defRPr sz="18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124712" marR="0" lvl="3" indent="-158495" algn="l" rtl="0">
              <a:spcBef>
                <a:spcPts val="320"/>
              </a:spcBef>
              <a:buClr>
                <a:schemeClr val="accent1"/>
              </a:buClr>
              <a:buSzPts val="1216"/>
              <a:buFont typeface="Noto Sans Symbols"/>
              <a:buChar char="○"/>
              <a:defRPr sz="16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325880" marR="0" lvl="4" indent="-156464" algn="l" rtl="0">
              <a:spcBef>
                <a:spcPts val="320"/>
              </a:spcBef>
              <a:buClr>
                <a:schemeClr val="accent1"/>
              </a:buClr>
              <a:buSzPts val="1216"/>
              <a:buFont typeface="Noto Sans Symbols"/>
              <a:buChar char="○"/>
              <a:defRPr sz="16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1517904" marR="0" lvl="5" indent="-157987" algn="l" rtl="0">
              <a:spcBef>
                <a:spcPts val="320"/>
              </a:spcBef>
              <a:buClr>
                <a:schemeClr val="accent1"/>
              </a:buClr>
              <a:buSzPts val="1216"/>
              <a:buFont typeface="Noto Sans Symbols"/>
              <a:buChar char="○"/>
              <a:defRPr sz="16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1719072" marR="0" lvl="6" indent="-155955" algn="l" rtl="0">
              <a:spcBef>
                <a:spcPts val="320"/>
              </a:spcBef>
              <a:buClr>
                <a:schemeClr val="accent1"/>
              </a:buClr>
              <a:buSzPts val="1216"/>
              <a:buFont typeface="Noto Sans Symbols"/>
              <a:buChar char="○"/>
              <a:defRPr sz="16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1920240" marR="0" lvl="7" indent="-153923" algn="l" rtl="0">
              <a:spcBef>
                <a:spcPts val="320"/>
              </a:spcBef>
              <a:buClr>
                <a:schemeClr val="accent1"/>
              </a:buClr>
              <a:buSzPts val="1216"/>
              <a:buFont typeface="Noto Sans Symbols"/>
              <a:buChar char="○"/>
              <a:defRPr sz="16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2121408" marR="0" lvl="8" indent="-151891" algn="l" rtl="0">
              <a:spcBef>
                <a:spcPts val="320"/>
              </a:spcBef>
              <a:buClr>
                <a:schemeClr val="accent1"/>
              </a:buClr>
              <a:buSzPts val="1216"/>
              <a:buFont typeface="Noto Sans Symbols"/>
              <a:buChar char="○"/>
              <a:defRPr sz="16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29" name="Shape 129"/>
          <p:cNvSpPr txBox="1">
            <a:spLocks noGrp="1"/>
          </p:cNvSpPr>
          <p:nvPr>
            <p:ph type="body" idx="3"/>
          </p:nvPr>
        </p:nvSpPr>
        <p:spPr>
          <a:xfrm>
            <a:off x="5011837" y="2316010"/>
            <a:ext cx="3055717" cy="6397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accent1"/>
              </a:buClr>
              <a:buSzPts val="1824"/>
              <a:buFont typeface="Noto Sans Symbols"/>
              <a:buNone/>
              <a:defRPr sz="2400" b="1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accent1"/>
              </a:buClr>
              <a:buSzPts val="1672"/>
              <a:buFont typeface="Noto Sans Symbols"/>
              <a:buNone/>
              <a:defRPr sz="2000" b="1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accent1"/>
              </a:buClr>
              <a:buSzPts val="1520"/>
              <a:buFont typeface="Noto Sans Symbols"/>
              <a:buNone/>
              <a:defRPr sz="1800" b="1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accent1"/>
              </a:buClr>
              <a:buSzPts val="1368"/>
              <a:buFont typeface="Noto Sans Symbols"/>
              <a:buNone/>
              <a:defRPr sz="1600" b="1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accent1"/>
              </a:buClr>
              <a:buSzPts val="1216"/>
              <a:buFont typeface="Noto Sans Symbols"/>
              <a:buNone/>
              <a:defRPr sz="1600" b="1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accent1"/>
              </a:buClr>
              <a:buSzPts val="1064"/>
              <a:buFont typeface="Noto Sans Symbols"/>
              <a:buNone/>
              <a:defRPr sz="1600" b="1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accent1"/>
              </a:buClr>
              <a:buSzPts val="1064"/>
              <a:buFont typeface="Noto Sans Symbols"/>
              <a:buNone/>
              <a:defRPr sz="1600" b="1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accent1"/>
              </a:buClr>
              <a:buSzPts val="1064"/>
              <a:buFont typeface="Noto Sans Symbols"/>
              <a:buNone/>
              <a:defRPr sz="1600" b="1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accent1"/>
              </a:buClr>
              <a:buSzPts val="1064"/>
              <a:buFont typeface="Noto Sans Symbols"/>
              <a:buNone/>
              <a:defRPr sz="1600" b="1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30" name="Shape 130"/>
          <p:cNvSpPr txBox="1">
            <a:spLocks noGrp="1"/>
          </p:cNvSpPr>
          <p:nvPr>
            <p:ph type="body" idx="4"/>
          </p:nvPr>
        </p:nvSpPr>
        <p:spPr>
          <a:xfrm>
            <a:off x="4645152" y="2974694"/>
            <a:ext cx="3419856" cy="283579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63576" algn="l" rtl="0">
              <a:spcBef>
                <a:spcPts val="480"/>
              </a:spcBef>
              <a:buClr>
                <a:schemeClr val="accent1"/>
              </a:buClr>
              <a:buSzPts val="1824"/>
              <a:buFont typeface="Noto Sans Symbols"/>
              <a:buChar char="○"/>
              <a:defRPr sz="24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640080" marR="0" lvl="1" indent="-187960" algn="l" rtl="0">
              <a:spcBef>
                <a:spcPts val="400"/>
              </a:spcBef>
              <a:buClr>
                <a:schemeClr val="accent1"/>
              </a:buClr>
              <a:buSzPts val="1520"/>
              <a:buFont typeface="Noto Sans Symbols"/>
              <a:buChar char="○"/>
              <a:defRPr sz="20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-141732" algn="l" rtl="0">
              <a:spcBef>
                <a:spcPts val="360"/>
              </a:spcBef>
              <a:buClr>
                <a:schemeClr val="accent1"/>
              </a:buClr>
              <a:buSzPts val="1368"/>
              <a:buFont typeface="Noto Sans Symbols"/>
              <a:buChar char="○"/>
              <a:defRPr sz="18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124712" marR="0" lvl="3" indent="-158495" algn="l" rtl="0">
              <a:spcBef>
                <a:spcPts val="320"/>
              </a:spcBef>
              <a:buClr>
                <a:schemeClr val="accent1"/>
              </a:buClr>
              <a:buSzPts val="1216"/>
              <a:buFont typeface="Noto Sans Symbols"/>
              <a:buChar char="○"/>
              <a:defRPr sz="16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325880" marR="0" lvl="4" indent="-156464" algn="l" rtl="0">
              <a:spcBef>
                <a:spcPts val="320"/>
              </a:spcBef>
              <a:buClr>
                <a:schemeClr val="accent1"/>
              </a:buClr>
              <a:buSzPts val="1216"/>
              <a:buFont typeface="Noto Sans Symbols"/>
              <a:buChar char="○"/>
              <a:defRPr sz="16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1517904" marR="0" lvl="5" indent="-157987" algn="l" rtl="0">
              <a:spcBef>
                <a:spcPts val="320"/>
              </a:spcBef>
              <a:buClr>
                <a:schemeClr val="accent1"/>
              </a:buClr>
              <a:buSzPts val="1216"/>
              <a:buFont typeface="Noto Sans Symbols"/>
              <a:buChar char="○"/>
              <a:defRPr sz="16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1719072" marR="0" lvl="6" indent="-155955" algn="l" rtl="0">
              <a:spcBef>
                <a:spcPts val="320"/>
              </a:spcBef>
              <a:buClr>
                <a:schemeClr val="accent1"/>
              </a:buClr>
              <a:buSzPts val="1216"/>
              <a:buFont typeface="Noto Sans Symbols"/>
              <a:buChar char="○"/>
              <a:defRPr sz="16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1920240" marR="0" lvl="7" indent="-153923" algn="l" rtl="0">
              <a:spcBef>
                <a:spcPts val="320"/>
              </a:spcBef>
              <a:buClr>
                <a:schemeClr val="accent1"/>
              </a:buClr>
              <a:buSzPts val="1216"/>
              <a:buFont typeface="Noto Sans Symbols"/>
              <a:buChar char="○"/>
              <a:defRPr sz="16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2121408" marR="0" lvl="8" indent="-151891" algn="l" rtl="0">
              <a:spcBef>
                <a:spcPts val="320"/>
              </a:spcBef>
              <a:buClr>
                <a:schemeClr val="accent1"/>
              </a:buClr>
              <a:buSzPts val="1216"/>
              <a:buFont typeface="Noto Sans Symbols"/>
              <a:buChar char="○"/>
              <a:defRPr sz="16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31" name="Shape 131"/>
          <p:cNvSpPr txBox="1">
            <a:spLocks noGrp="1"/>
          </p:cNvSpPr>
          <p:nvPr>
            <p:ph type="dt" idx="10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SzPts val="1400"/>
              <a:buNone/>
              <a:defRPr sz="12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32" name="Shape 132"/>
          <p:cNvSpPr txBox="1">
            <a:spLocks noGrp="1"/>
          </p:cNvSpPr>
          <p:nvPr>
            <p:ph type="ftr" idx="11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SzPts val="1400"/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33" name="Shape 133"/>
          <p:cNvSpPr txBox="1">
            <a:spLocks noGrp="1"/>
          </p:cNvSpPr>
          <p:nvPr>
            <p:ph type="sldNum" idx="12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fld id="{00000000-1234-1234-1234-123412341234}" type="slidenum">
              <a:rPr lang="en-US" sz="12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lang="en-US" sz="1200">
              <a:solidFill>
                <a:srgbClr val="FEFEF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SzPts val="1400"/>
              <a:buFont typeface="Century Gothic"/>
              <a:buNone/>
              <a:defRPr sz="4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36" name="Shape 136"/>
          <p:cNvSpPr txBox="1">
            <a:spLocks noGrp="1"/>
          </p:cNvSpPr>
          <p:nvPr>
            <p:ph type="dt" idx="10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SzPts val="1400"/>
              <a:buNone/>
              <a:defRPr sz="12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37" name="Shape 137"/>
          <p:cNvSpPr txBox="1">
            <a:spLocks noGrp="1"/>
          </p:cNvSpPr>
          <p:nvPr>
            <p:ph type="ftr" idx="11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SzPts val="1400"/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38" name="Shape 138"/>
          <p:cNvSpPr txBox="1">
            <a:spLocks noGrp="1"/>
          </p:cNvSpPr>
          <p:nvPr>
            <p:ph type="sldNum" idx="12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fld id="{00000000-1234-1234-1234-123412341234}" type="slidenum">
              <a:rPr lang="en-US" sz="12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lang="en-US" sz="1200">
              <a:solidFill>
                <a:srgbClr val="FEFEF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>
            <a:spLocks noGrp="1"/>
          </p:cNvSpPr>
          <p:nvPr>
            <p:ph type="dt" idx="10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SzPts val="1400"/>
              <a:buNone/>
              <a:defRPr sz="12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41" name="Shape 141"/>
          <p:cNvSpPr txBox="1">
            <a:spLocks noGrp="1"/>
          </p:cNvSpPr>
          <p:nvPr>
            <p:ph type="ftr" idx="11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SzPts val="1400"/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42" name="Shape 142"/>
          <p:cNvSpPr txBox="1">
            <a:spLocks noGrp="1"/>
          </p:cNvSpPr>
          <p:nvPr>
            <p:ph type="sldNum" idx="12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fld id="{00000000-1234-1234-1234-123412341234}" type="slidenum">
              <a:rPr lang="en-US" sz="12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lang="en-US" sz="1200">
              <a:solidFill>
                <a:srgbClr val="FEFEF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>
  <p:cSld name="Content with Caption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Shape 144"/>
          <p:cNvGrpSpPr/>
          <p:nvPr/>
        </p:nvGrpSpPr>
        <p:grpSpPr>
          <a:xfrm>
            <a:off x="-644959" y="0"/>
            <a:ext cx="10458653" cy="7117071"/>
            <a:chOff x="-644959" y="0"/>
            <a:chExt cx="10458653" cy="7117071"/>
          </a:xfrm>
        </p:grpSpPr>
        <p:grpSp>
          <p:nvGrpSpPr>
            <p:cNvPr id="145" name="Shape 145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46" name="Shape 146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47" name="Shape 14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148" name="Shape 14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149" name="Shape 14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</p:grpSp>
          <p:grpSp>
            <p:nvGrpSpPr>
              <p:cNvPr id="150" name="Shape 150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51" name="Shape 151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152" name="Shape 15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153" name="Shape 15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</p:grpSp>
          <p:grpSp>
            <p:nvGrpSpPr>
              <p:cNvPr id="154" name="Shape 154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55" name="Shape 155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156" name="Shape 156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157" name="Shape 157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</p:grpSp>
          <p:sp>
            <p:nvSpPr>
              <p:cNvPr id="158" name="Shape 158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lt1">
                  <a:alpha val="9803"/>
                </a:schemeClr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159" name="Shape 159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lt1">
                  <a:alpha val="9803"/>
                </a:schemeClr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160" name="Shape 160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lt1">
                  <a:alpha val="9803"/>
                </a:schemeClr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</p:grpSp>
        <p:sp>
          <p:nvSpPr>
            <p:cNvPr id="161" name="Shape 161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13939"/>
                  </a:moveTo>
                  <a:cubicBezTo>
                    <a:pt x="6480" y="116969"/>
                    <a:pt x="12961" y="120000"/>
                    <a:pt x="21974" y="118787"/>
                  </a:cubicBezTo>
                  <a:cubicBezTo>
                    <a:pt x="30986" y="117575"/>
                    <a:pt x="42051" y="116161"/>
                    <a:pt x="54077" y="106666"/>
                  </a:cubicBezTo>
                  <a:cubicBezTo>
                    <a:pt x="66103" y="97171"/>
                    <a:pt x="83142" y="79595"/>
                    <a:pt x="94129" y="61818"/>
                  </a:cubicBezTo>
                  <a:cubicBezTo>
                    <a:pt x="105116" y="44040"/>
                    <a:pt x="116363" y="15757"/>
                    <a:pt x="120000" y="0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62" name="Shape 162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cubicBezTo>
                    <a:pt x="3454" y="101199"/>
                    <a:pt x="6909" y="82399"/>
                    <a:pt x="13714" y="63999"/>
                  </a:cubicBezTo>
                  <a:cubicBezTo>
                    <a:pt x="20519" y="45600"/>
                    <a:pt x="30181" y="18666"/>
                    <a:pt x="40831" y="9600"/>
                  </a:cubicBezTo>
                  <a:cubicBezTo>
                    <a:pt x="51480" y="533"/>
                    <a:pt x="64415" y="0"/>
                    <a:pt x="77610" y="9600"/>
                  </a:cubicBezTo>
                  <a:cubicBezTo>
                    <a:pt x="90805" y="19200"/>
                    <a:pt x="112805" y="57600"/>
                    <a:pt x="120000" y="67200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63" name="Shape 163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cubicBezTo>
                    <a:pt x="44071" y="49705"/>
                    <a:pt x="88142" y="99411"/>
                    <a:pt x="120000" y="120000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64" name="Shape 164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cubicBezTo>
                    <a:pt x="3753" y="8112"/>
                    <a:pt x="7506" y="16224"/>
                    <a:pt x="14493" y="27951"/>
                  </a:cubicBezTo>
                  <a:cubicBezTo>
                    <a:pt x="21480" y="39678"/>
                    <a:pt x="31922" y="57670"/>
                    <a:pt x="41922" y="70361"/>
                  </a:cubicBezTo>
                  <a:cubicBezTo>
                    <a:pt x="51922" y="83052"/>
                    <a:pt x="64571" y="96224"/>
                    <a:pt x="74493" y="104096"/>
                  </a:cubicBezTo>
                  <a:cubicBezTo>
                    <a:pt x="84415" y="111967"/>
                    <a:pt x="95116" y="115180"/>
                    <a:pt x="101454" y="117590"/>
                  </a:cubicBezTo>
                  <a:cubicBezTo>
                    <a:pt x="107792" y="120000"/>
                    <a:pt x="109428" y="118875"/>
                    <a:pt x="112519" y="118554"/>
                  </a:cubicBezTo>
                  <a:cubicBezTo>
                    <a:pt x="115610" y="118232"/>
                    <a:pt x="117805" y="116947"/>
                    <a:pt x="120000" y="115662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65" name="Shape 165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cubicBezTo>
                    <a:pt x="2789" y="107226"/>
                    <a:pt x="5578" y="94453"/>
                    <a:pt x="9387" y="82715"/>
                  </a:cubicBezTo>
                  <a:cubicBezTo>
                    <a:pt x="13197" y="70978"/>
                    <a:pt x="18469" y="58273"/>
                    <a:pt x="22857" y="49574"/>
                  </a:cubicBezTo>
                  <a:cubicBezTo>
                    <a:pt x="27244" y="40874"/>
                    <a:pt x="29931" y="37007"/>
                    <a:pt x="35714" y="30517"/>
                  </a:cubicBezTo>
                  <a:cubicBezTo>
                    <a:pt x="41496" y="24027"/>
                    <a:pt x="52040" y="14913"/>
                    <a:pt x="57551" y="10632"/>
                  </a:cubicBezTo>
                  <a:cubicBezTo>
                    <a:pt x="63061" y="6352"/>
                    <a:pt x="63911" y="6490"/>
                    <a:pt x="68775" y="4833"/>
                  </a:cubicBezTo>
                  <a:cubicBezTo>
                    <a:pt x="73639" y="3176"/>
                    <a:pt x="81326" y="1380"/>
                    <a:pt x="86734" y="690"/>
                  </a:cubicBezTo>
                  <a:cubicBezTo>
                    <a:pt x="92142" y="0"/>
                    <a:pt x="101224" y="690"/>
                    <a:pt x="101224" y="690"/>
                  </a:cubicBezTo>
                  <a:lnTo>
                    <a:pt x="111632" y="690"/>
                  </a:lnTo>
                  <a:cubicBezTo>
                    <a:pt x="114523" y="966"/>
                    <a:pt x="117176" y="1933"/>
                    <a:pt x="118571" y="2347"/>
                  </a:cubicBezTo>
                  <a:cubicBezTo>
                    <a:pt x="119965" y="2761"/>
                    <a:pt x="119489" y="2623"/>
                    <a:pt x="120000" y="3176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66" name="Shape 166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9803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67" name="Shape 167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0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68" name="Shape 168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6666"/>
              </a:schemeClr>
            </a:solidFill>
            <a:ln w="12700" cap="flat" cmpd="sng">
              <a:solidFill>
                <a:schemeClr val="lt1">
                  <a:alpha val="7843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69" name="Shape 169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3921"/>
              </a:schemeClr>
            </a:solidFill>
            <a:ln w="12700" cap="flat" cmpd="sng">
              <a:solidFill>
                <a:schemeClr val="lt1">
                  <a:alpha val="7843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70" name="Shape 170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5882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71" name="Shape 171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9084"/>
                  </a:moveTo>
                  <a:lnTo>
                    <a:pt x="5360" y="0"/>
                  </a:lnTo>
                  <a:lnTo>
                    <a:pt x="82305" y="0"/>
                  </a:lnTo>
                  <a:lnTo>
                    <a:pt x="120000" y="60000"/>
                  </a:lnTo>
                  <a:lnTo>
                    <a:pt x="82305" y="120000"/>
                  </a:lnTo>
                  <a:lnTo>
                    <a:pt x="70827" y="119970"/>
                  </a:lnTo>
                  <a:lnTo>
                    <a:pt x="0" y="9084"/>
                  </a:lnTo>
                  <a:close/>
                </a:path>
              </a:pathLst>
            </a:custGeom>
            <a:solidFill>
              <a:schemeClr val="lt1">
                <a:alpha val="9803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72" name="Shape 172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0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73" name="Shape 173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6666"/>
              </a:schemeClr>
            </a:solidFill>
            <a:ln w="12700" cap="flat" cmpd="sng">
              <a:solidFill>
                <a:schemeClr val="lt1">
                  <a:alpha val="7843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74" name="Shape 174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0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75" name="Shape 175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0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76" name="Shape 176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6666"/>
              </a:schemeClr>
            </a:solidFill>
            <a:ln w="12700" cap="flat" cmpd="sng">
              <a:solidFill>
                <a:schemeClr val="lt1">
                  <a:alpha val="7843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77" name="Shape 177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0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78" name="Shape 178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9803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79" name="Shape 179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0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80" name="Shape 180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6666"/>
              </a:schemeClr>
            </a:solidFill>
            <a:ln w="12700" cap="flat" cmpd="sng">
              <a:solidFill>
                <a:schemeClr val="lt1">
                  <a:alpha val="7843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81" name="Shape 181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60000"/>
                  </a:moveTo>
                  <a:lnTo>
                    <a:pt x="38242" y="0"/>
                  </a:lnTo>
                  <a:lnTo>
                    <a:pt x="45748" y="347"/>
                  </a:lnTo>
                  <a:lnTo>
                    <a:pt x="120000" y="114618"/>
                  </a:lnTo>
                  <a:lnTo>
                    <a:pt x="116307" y="120000"/>
                  </a:lnTo>
                  <a:lnTo>
                    <a:pt x="38242" y="120000"/>
                  </a:lnTo>
                  <a:lnTo>
                    <a:pt x="0" y="60000"/>
                  </a:lnTo>
                  <a:close/>
                </a:path>
              </a:pathLst>
            </a:custGeom>
            <a:solidFill>
              <a:schemeClr val="lt1">
                <a:alpha val="3921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82" name="Shape 182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60025"/>
                  </a:moveTo>
                  <a:lnTo>
                    <a:pt x="38289" y="50"/>
                  </a:lnTo>
                  <a:lnTo>
                    <a:pt x="46575" y="0"/>
                  </a:lnTo>
                  <a:lnTo>
                    <a:pt x="120000" y="114391"/>
                  </a:lnTo>
                  <a:lnTo>
                    <a:pt x="116450" y="120000"/>
                  </a:lnTo>
                  <a:lnTo>
                    <a:pt x="38289" y="120000"/>
                  </a:lnTo>
                  <a:lnTo>
                    <a:pt x="0" y="60025"/>
                  </a:lnTo>
                  <a:close/>
                </a:path>
              </a:pathLst>
            </a:custGeom>
            <a:solidFill>
              <a:schemeClr val="lt1">
                <a:alpha val="0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183" name="Shape 18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 w="15875" cap="flat" cmpd="sng">
            <a:solidFill>
              <a:srgbClr val="74A50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4" name="Shape 184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5" name="Shape 185"/>
          <p:cNvSpPr txBox="1">
            <a:spLocks noGrp="1"/>
          </p:cNvSpPr>
          <p:nvPr>
            <p:ph type="dt" idx="10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SzPts val="1400"/>
              <a:buNone/>
              <a:defRPr sz="12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86" name="Shape 186"/>
          <p:cNvSpPr txBox="1">
            <a:spLocks noGrp="1"/>
          </p:cNvSpPr>
          <p:nvPr>
            <p:ph type="sldNum" idx="12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fld id="{00000000-1234-1234-1234-123412341234}" type="slidenum">
              <a:rPr lang="en-US" sz="12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lang="en-US" sz="1200">
              <a:solidFill>
                <a:srgbClr val="FEFEF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7" name="Shape 18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1145894" y="856527"/>
            <a:ext cx="3090440" cy="515073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63576" algn="l" rtl="0">
              <a:spcBef>
                <a:spcPts val="480"/>
              </a:spcBef>
              <a:buClr>
                <a:schemeClr val="accent1"/>
              </a:buClr>
              <a:buSzPts val="1824"/>
              <a:buFont typeface="Noto Sans Symbols"/>
              <a:buChar char="○"/>
              <a:defRPr sz="24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640080" marR="0" lvl="1" indent="-178308" algn="l" rtl="0">
              <a:spcBef>
                <a:spcPts val="440"/>
              </a:spcBef>
              <a:buClr>
                <a:schemeClr val="accent1"/>
              </a:buClr>
              <a:buSzPts val="1672"/>
              <a:buFont typeface="Noto Sans Symbols"/>
              <a:buChar char="○"/>
              <a:defRPr sz="2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-132080" algn="l" rtl="0">
              <a:spcBef>
                <a:spcPts val="400"/>
              </a:spcBef>
              <a:buClr>
                <a:schemeClr val="accent1"/>
              </a:buClr>
              <a:buSzPts val="1520"/>
              <a:buFont typeface="Noto Sans Symbols"/>
              <a:buChar char="○"/>
              <a:defRPr sz="20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124712" marR="0" lvl="3" indent="-148844" algn="l" rtl="0">
              <a:spcBef>
                <a:spcPts val="360"/>
              </a:spcBef>
              <a:buClr>
                <a:schemeClr val="accent1"/>
              </a:buClr>
              <a:buSzPts val="1368"/>
              <a:buFont typeface="Noto Sans Symbols"/>
              <a:buChar char="○"/>
              <a:defRPr sz="18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325880" marR="0" lvl="4" indent="-156464" algn="l" rtl="0">
              <a:spcBef>
                <a:spcPts val="320"/>
              </a:spcBef>
              <a:buClr>
                <a:schemeClr val="accent1"/>
              </a:buClr>
              <a:buSzPts val="1216"/>
              <a:buFont typeface="Noto Sans Symbols"/>
              <a:buChar char="○"/>
              <a:defRPr sz="16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1517904" marR="0" lvl="5" indent="-138683" algn="l" rtl="0">
              <a:spcBef>
                <a:spcPts val="400"/>
              </a:spcBef>
              <a:buClr>
                <a:schemeClr val="accent1"/>
              </a:buClr>
              <a:buSzPts val="1520"/>
              <a:buFont typeface="Noto Sans Symbols"/>
              <a:buChar char="○"/>
              <a:defRPr sz="20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1719072" marR="0" lvl="6" indent="-136652" algn="l" rtl="0">
              <a:spcBef>
                <a:spcPts val="400"/>
              </a:spcBef>
              <a:buClr>
                <a:schemeClr val="accent1"/>
              </a:buClr>
              <a:buSzPts val="1520"/>
              <a:buFont typeface="Noto Sans Symbols"/>
              <a:buChar char="○"/>
              <a:defRPr sz="20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1920240" marR="0" lvl="7" indent="-134619" algn="l" rtl="0">
              <a:spcBef>
                <a:spcPts val="400"/>
              </a:spcBef>
              <a:buClr>
                <a:schemeClr val="accent1"/>
              </a:buClr>
              <a:buSzPts val="1520"/>
              <a:buFont typeface="Noto Sans Symbols"/>
              <a:buChar char="○"/>
              <a:defRPr sz="20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2121408" marR="0" lvl="8" indent="-132587" algn="l" rtl="0">
              <a:spcBef>
                <a:spcPts val="400"/>
              </a:spcBef>
              <a:buClr>
                <a:schemeClr val="accent1"/>
              </a:buClr>
              <a:buSzPts val="1520"/>
              <a:buFont typeface="Noto Sans Symbols"/>
              <a:buChar char="○"/>
              <a:defRPr sz="20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89" name="Shape 18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0" name="Shape 190"/>
          <p:cNvSpPr txBox="1">
            <a:spLocks noGrp="1"/>
          </p:cNvSpPr>
          <p:nvPr>
            <p:ph type="ftr" idx="11"/>
          </p:nvPr>
        </p:nvSpPr>
        <p:spPr>
          <a:xfrm>
            <a:off x="4641448" y="5724835"/>
            <a:ext cx="3493664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SzPts val="1400"/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91" name="Shape 191"/>
          <p:cNvSpPr txBox="1"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SzPts val="1400"/>
              <a:buFont typeface="Century Gothic"/>
              <a:buNone/>
              <a:defRPr sz="28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92" name="Shape 192"/>
          <p:cNvSpPr txBox="1">
            <a:spLocks noGrp="1"/>
          </p:cNvSpPr>
          <p:nvPr>
            <p:ph type="body" idx="2"/>
          </p:nvPr>
        </p:nvSpPr>
        <p:spPr>
          <a:xfrm>
            <a:off x="4736592" y="4136994"/>
            <a:ext cx="3298784" cy="151790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320"/>
              </a:spcBef>
              <a:buClr>
                <a:schemeClr val="accent1"/>
              </a:buClr>
              <a:buSzPts val="1824"/>
              <a:buFont typeface="Noto Sans Symbols"/>
              <a:buNone/>
              <a:defRPr sz="1600" b="0" i="0" u="none" strike="noStrike" cap="none">
                <a:solidFill>
                  <a:srgbClr val="42424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accent1"/>
              </a:buClr>
              <a:buSzPts val="1672"/>
              <a:buFont typeface="Noto Sans Symbols"/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accent1"/>
              </a:buClr>
              <a:buSzPts val="1520"/>
              <a:buFont typeface="Noto Sans Symbols"/>
              <a:buNone/>
              <a:defRPr sz="10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accent1"/>
              </a:buClr>
              <a:buSzPts val="1368"/>
              <a:buFont typeface="Noto Sans Symbols"/>
              <a:buNone/>
              <a:defRPr sz="9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accent1"/>
              </a:buClr>
              <a:buSzPts val="1216"/>
              <a:buFont typeface="Noto Sans Symbols"/>
              <a:buNone/>
              <a:defRPr sz="9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accent1"/>
              </a:buClr>
              <a:buSzPts val="1064"/>
              <a:buFont typeface="Noto Sans Symbols"/>
              <a:buNone/>
              <a:defRPr sz="9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accent1"/>
              </a:buClr>
              <a:buSzPts val="1064"/>
              <a:buFont typeface="Noto Sans Symbols"/>
              <a:buNone/>
              <a:defRPr sz="9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accent1"/>
              </a:buClr>
              <a:buSzPts val="1064"/>
              <a:buFont typeface="Noto Sans Symbols"/>
              <a:buNone/>
              <a:defRPr sz="9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accent1"/>
              </a:buClr>
              <a:buSzPts val="1064"/>
              <a:buFont typeface="Noto Sans Symbols"/>
              <a:buNone/>
              <a:defRPr sz="9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>
  <p:cSld name="Picture with Caption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" name="Shape 194"/>
          <p:cNvGrpSpPr/>
          <p:nvPr/>
        </p:nvGrpSpPr>
        <p:grpSpPr>
          <a:xfrm>
            <a:off x="-644959" y="0"/>
            <a:ext cx="10458653" cy="7117071"/>
            <a:chOff x="-644959" y="0"/>
            <a:chExt cx="10458653" cy="7117071"/>
          </a:xfrm>
        </p:grpSpPr>
        <p:grpSp>
          <p:nvGrpSpPr>
            <p:cNvPr id="195" name="Shape 195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96" name="Shape 196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97" name="Shape 19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198" name="Shape 19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199" name="Shape 19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</p:grpSp>
          <p:grpSp>
            <p:nvGrpSpPr>
              <p:cNvPr id="200" name="Shape 200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201" name="Shape 201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202" name="Shape 20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203" name="Shape 20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</p:grpSp>
          <p:grpSp>
            <p:nvGrpSpPr>
              <p:cNvPr id="204" name="Shape 204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205" name="Shape 205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206" name="Shape 206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207" name="Shape 207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</p:grpSp>
          <p:sp>
            <p:nvSpPr>
              <p:cNvPr id="208" name="Shape 208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lt1">
                  <a:alpha val="9803"/>
                </a:schemeClr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209" name="Shape 209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lt1">
                  <a:alpha val="9803"/>
                </a:schemeClr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210" name="Shape 210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lt1">
                  <a:alpha val="9803"/>
                </a:schemeClr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</p:grpSp>
        <p:sp>
          <p:nvSpPr>
            <p:cNvPr id="211" name="Shape 211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13939"/>
                  </a:moveTo>
                  <a:cubicBezTo>
                    <a:pt x="6480" y="116969"/>
                    <a:pt x="12961" y="120000"/>
                    <a:pt x="21974" y="118787"/>
                  </a:cubicBezTo>
                  <a:cubicBezTo>
                    <a:pt x="30986" y="117575"/>
                    <a:pt x="42051" y="116161"/>
                    <a:pt x="54077" y="106666"/>
                  </a:cubicBezTo>
                  <a:cubicBezTo>
                    <a:pt x="66103" y="97171"/>
                    <a:pt x="83142" y="79595"/>
                    <a:pt x="94129" y="61818"/>
                  </a:cubicBezTo>
                  <a:cubicBezTo>
                    <a:pt x="105116" y="44040"/>
                    <a:pt x="116363" y="15757"/>
                    <a:pt x="120000" y="0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12" name="Shape 212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cubicBezTo>
                    <a:pt x="3454" y="101199"/>
                    <a:pt x="6909" y="82399"/>
                    <a:pt x="13714" y="63999"/>
                  </a:cubicBezTo>
                  <a:cubicBezTo>
                    <a:pt x="20519" y="45600"/>
                    <a:pt x="30181" y="18666"/>
                    <a:pt x="40831" y="9600"/>
                  </a:cubicBezTo>
                  <a:cubicBezTo>
                    <a:pt x="51480" y="533"/>
                    <a:pt x="64415" y="0"/>
                    <a:pt x="77610" y="9600"/>
                  </a:cubicBezTo>
                  <a:cubicBezTo>
                    <a:pt x="90805" y="19200"/>
                    <a:pt x="112805" y="57600"/>
                    <a:pt x="120000" y="67200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13" name="Shape 213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cubicBezTo>
                    <a:pt x="44071" y="49705"/>
                    <a:pt x="88142" y="99411"/>
                    <a:pt x="120000" y="120000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14" name="Shape 214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cubicBezTo>
                    <a:pt x="3753" y="8112"/>
                    <a:pt x="7506" y="16224"/>
                    <a:pt x="14493" y="27951"/>
                  </a:cubicBezTo>
                  <a:cubicBezTo>
                    <a:pt x="21480" y="39678"/>
                    <a:pt x="31922" y="57670"/>
                    <a:pt x="41922" y="70361"/>
                  </a:cubicBezTo>
                  <a:cubicBezTo>
                    <a:pt x="51922" y="83052"/>
                    <a:pt x="64571" y="96224"/>
                    <a:pt x="74493" y="104096"/>
                  </a:cubicBezTo>
                  <a:cubicBezTo>
                    <a:pt x="84415" y="111967"/>
                    <a:pt x="95116" y="115180"/>
                    <a:pt x="101454" y="117590"/>
                  </a:cubicBezTo>
                  <a:cubicBezTo>
                    <a:pt x="107792" y="120000"/>
                    <a:pt x="109428" y="118875"/>
                    <a:pt x="112519" y="118554"/>
                  </a:cubicBezTo>
                  <a:cubicBezTo>
                    <a:pt x="115610" y="118232"/>
                    <a:pt x="117805" y="116947"/>
                    <a:pt x="120000" y="115662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15" name="Shape 215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cubicBezTo>
                    <a:pt x="2789" y="107226"/>
                    <a:pt x="5578" y="94453"/>
                    <a:pt x="9387" y="82715"/>
                  </a:cubicBezTo>
                  <a:cubicBezTo>
                    <a:pt x="13197" y="70978"/>
                    <a:pt x="18469" y="58273"/>
                    <a:pt x="22857" y="49574"/>
                  </a:cubicBezTo>
                  <a:cubicBezTo>
                    <a:pt x="27244" y="40874"/>
                    <a:pt x="29931" y="37007"/>
                    <a:pt x="35714" y="30517"/>
                  </a:cubicBezTo>
                  <a:cubicBezTo>
                    <a:pt x="41496" y="24027"/>
                    <a:pt x="52040" y="14913"/>
                    <a:pt x="57551" y="10632"/>
                  </a:cubicBezTo>
                  <a:cubicBezTo>
                    <a:pt x="63061" y="6352"/>
                    <a:pt x="63911" y="6490"/>
                    <a:pt x="68775" y="4833"/>
                  </a:cubicBezTo>
                  <a:cubicBezTo>
                    <a:pt x="73639" y="3176"/>
                    <a:pt x="81326" y="1380"/>
                    <a:pt x="86734" y="690"/>
                  </a:cubicBezTo>
                  <a:cubicBezTo>
                    <a:pt x="92142" y="0"/>
                    <a:pt x="101224" y="690"/>
                    <a:pt x="101224" y="690"/>
                  </a:cubicBezTo>
                  <a:lnTo>
                    <a:pt x="111632" y="690"/>
                  </a:lnTo>
                  <a:cubicBezTo>
                    <a:pt x="114523" y="966"/>
                    <a:pt x="117176" y="1933"/>
                    <a:pt x="118571" y="2347"/>
                  </a:cubicBezTo>
                  <a:cubicBezTo>
                    <a:pt x="119965" y="2761"/>
                    <a:pt x="119489" y="2623"/>
                    <a:pt x="120000" y="3176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16" name="Shape 216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9803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17" name="Shape 217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0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18" name="Shape 218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6666"/>
              </a:schemeClr>
            </a:solidFill>
            <a:ln w="12700" cap="flat" cmpd="sng">
              <a:solidFill>
                <a:schemeClr val="lt1">
                  <a:alpha val="7843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19" name="Shape 219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3921"/>
              </a:schemeClr>
            </a:solidFill>
            <a:ln w="12700" cap="flat" cmpd="sng">
              <a:solidFill>
                <a:schemeClr val="lt1">
                  <a:alpha val="7843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20" name="Shape 220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5882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21" name="Shape 221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9084"/>
                  </a:moveTo>
                  <a:lnTo>
                    <a:pt x="5360" y="0"/>
                  </a:lnTo>
                  <a:lnTo>
                    <a:pt x="82305" y="0"/>
                  </a:lnTo>
                  <a:lnTo>
                    <a:pt x="120000" y="60000"/>
                  </a:lnTo>
                  <a:lnTo>
                    <a:pt x="82305" y="120000"/>
                  </a:lnTo>
                  <a:lnTo>
                    <a:pt x="70827" y="119970"/>
                  </a:lnTo>
                  <a:lnTo>
                    <a:pt x="0" y="9084"/>
                  </a:lnTo>
                  <a:close/>
                </a:path>
              </a:pathLst>
            </a:custGeom>
            <a:solidFill>
              <a:schemeClr val="lt1">
                <a:alpha val="9803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22" name="Shape 222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0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23" name="Shape 223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6666"/>
              </a:schemeClr>
            </a:solidFill>
            <a:ln w="12700" cap="flat" cmpd="sng">
              <a:solidFill>
                <a:schemeClr val="lt1">
                  <a:alpha val="7843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24" name="Shape 224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0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25" name="Shape 225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0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26" name="Shape 226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6666"/>
              </a:schemeClr>
            </a:solidFill>
            <a:ln w="12700" cap="flat" cmpd="sng">
              <a:solidFill>
                <a:schemeClr val="lt1">
                  <a:alpha val="7843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27" name="Shape 227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0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28" name="Shape 228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9803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29" name="Shape 229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0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30" name="Shape 230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6666"/>
              </a:schemeClr>
            </a:solidFill>
            <a:ln w="12700" cap="flat" cmpd="sng">
              <a:solidFill>
                <a:schemeClr val="lt1">
                  <a:alpha val="7843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31" name="Shape 231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60000"/>
                  </a:moveTo>
                  <a:lnTo>
                    <a:pt x="38242" y="0"/>
                  </a:lnTo>
                  <a:lnTo>
                    <a:pt x="45748" y="347"/>
                  </a:lnTo>
                  <a:lnTo>
                    <a:pt x="120000" y="114618"/>
                  </a:lnTo>
                  <a:lnTo>
                    <a:pt x="116307" y="120000"/>
                  </a:lnTo>
                  <a:lnTo>
                    <a:pt x="38242" y="120000"/>
                  </a:lnTo>
                  <a:lnTo>
                    <a:pt x="0" y="60000"/>
                  </a:lnTo>
                  <a:close/>
                </a:path>
              </a:pathLst>
            </a:custGeom>
            <a:solidFill>
              <a:schemeClr val="lt1">
                <a:alpha val="3921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32" name="Shape 232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60025"/>
                  </a:moveTo>
                  <a:lnTo>
                    <a:pt x="38289" y="50"/>
                  </a:lnTo>
                  <a:lnTo>
                    <a:pt x="46575" y="0"/>
                  </a:lnTo>
                  <a:lnTo>
                    <a:pt x="120000" y="114391"/>
                  </a:lnTo>
                  <a:lnTo>
                    <a:pt x="116450" y="120000"/>
                  </a:lnTo>
                  <a:lnTo>
                    <a:pt x="38289" y="120000"/>
                  </a:lnTo>
                  <a:lnTo>
                    <a:pt x="0" y="60025"/>
                  </a:lnTo>
                  <a:close/>
                </a:path>
              </a:pathLst>
            </a:custGeom>
            <a:solidFill>
              <a:schemeClr val="lt1">
                <a:alpha val="0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233" name="Shape 23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 w="15875" cap="flat" cmpd="sng">
            <a:solidFill>
              <a:srgbClr val="74A50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4" name="Shape 234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5" name="Shape 235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1E1E1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6" name="Shape 236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7" name="Shape 237"/>
          <p:cNvSpPr txBox="1"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SzPts val="1400"/>
              <a:buFont typeface="Century Gothic"/>
              <a:buNone/>
              <a:defRPr sz="28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38" name="Shape 238"/>
          <p:cNvSpPr>
            <a:spLocks noGrp="1"/>
          </p:cNvSpPr>
          <p:nvPr>
            <p:ph type="pic" idx="2"/>
          </p:nvPr>
        </p:nvSpPr>
        <p:spPr>
          <a:xfrm>
            <a:off x="1005208" y="693795"/>
            <a:ext cx="3359623" cy="546811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chemeClr val="accent1"/>
              </a:buClr>
              <a:buSzPts val="1400"/>
              <a:buFont typeface="Noto Sans Symbols"/>
              <a:buNone/>
              <a:defRPr sz="32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accent1"/>
              </a:buClr>
              <a:buSzPts val="1400"/>
              <a:buFont typeface="Noto Sans Symbols"/>
              <a:buNone/>
              <a:defRPr sz="28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accent1"/>
              </a:buClr>
              <a:buSzPts val="1400"/>
              <a:buFont typeface="Noto Sans Symbols"/>
              <a:buNone/>
              <a:defRPr sz="24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accent1"/>
              </a:buClr>
              <a:buSzPts val="1400"/>
              <a:buFont typeface="Noto Sans Symbols"/>
              <a:buNone/>
              <a:defRPr sz="20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accent1"/>
              </a:buClr>
              <a:buSzPts val="1400"/>
              <a:buFont typeface="Noto Sans Symbols"/>
              <a:buNone/>
              <a:defRPr sz="20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accent1"/>
              </a:buClr>
              <a:buSzPts val="1400"/>
              <a:buFont typeface="Noto Sans Symbols"/>
              <a:buNone/>
              <a:defRPr sz="20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accent1"/>
              </a:buClr>
              <a:buSzPts val="1400"/>
              <a:buFont typeface="Noto Sans Symbols"/>
              <a:buNone/>
              <a:defRPr sz="20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accent1"/>
              </a:buClr>
              <a:buSzPts val="1400"/>
              <a:buFont typeface="Noto Sans Symbols"/>
              <a:buNone/>
              <a:defRPr sz="20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accent1"/>
              </a:buClr>
              <a:buSzPts val="1400"/>
              <a:buFont typeface="Noto Sans Symbols"/>
              <a:buNone/>
              <a:defRPr sz="20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4734630" y="4133088"/>
            <a:ext cx="3300573" cy="151956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320"/>
              </a:spcBef>
              <a:buClr>
                <a:schemeClr val="accent1"/>
              </a:buClr>
              <a:buSzPts val="1824"/>
              <a:buFont typeface="Noto Sans Symbols"/>
              <a:buNone/>
              <a:defRPr sz="1600" b="0" i="0" u="none" strike="noStrike" cap="none">
                <a:solidFill>
                  <a:srgbClr val="42424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accent1"/>
              </a:buClr>
              <a:buSzPts val="1672"/>
              <a:buFont typeface="Noto Sans Symbols"/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accent1"/>
              </a:buClr>
              <a:buSzPts val="1520"/>
              <a:buFont typeface="Noto Sans Symbols"/>
              <a:buNone/>
              <a:defRPr sz="10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accent1"/>
              </a:buClr>
              <a:buSzPts val="1368"/>
              <a:buFont typeface="Noto Sans Symbols"/>
              <a:buNone/>
              <a:defRPr sz="9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accent1"/>
              </a:buClr>
              <a:buSzPts val="1216"/>
              <a:buFont typeface="Noto Sans Symbols"/>
              <a:buNone/>
              <a:defRPr sz="9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accent1"/>
              </a:buClr>
              <a:buSzPts val="1064"/>
              <a:buFont typeface="Noto Sans Symbols"/>
              <a:buNone/>
              <a:defRPr sz="9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accent1"/>
              </a:buClr>
              <a:buSzPts val="1064"/>
              <a:buFont typeface="Noto Sans Symbols"/>
              <a:buNone/>
              <a:defRPr sz="9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accent1"/>
              </a:buClr>
              <a:buSzPts val="1064"/>
              <a:buFont typeface="Noto Sans Symbols"/>
              <a:buNone/>
              <a:defRPr sz="9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accent1"/>
              </a:buClr>
              <a:buSzPts val="1064"/>
              <a:buFont typeface="Noto Sans Symbols"/>
              <a:buNone/>
              <a:defRPr sz="9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40" name="Shape 240"/>
          <p:cNvSpPr txBox="1">
            <a:spLocks noGrp="1"/>
          </p:cNvSpPr>
          <p:nvPr>
            <p:ph type="dt" idx="10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SzPts val="1400"/>
              <a:buNone/>
              <a:defRPr sz="12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41" name="Shape 241"/>
          <p:cNvSpPr txBox="1">
            <a:spLocks noGrp="1"/>
          </p:cNvSpPr>
          <p:nvPr>
            <p:ph type="ftr" idx="11"/>
          </p:nvPr>
        </p:nvSpPr>
        <p:spPr>
          <a:xfrm>
            <a:off x="4641448" y="5724835"/>
            <a:ext cx="3493664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SzPts val="1400"/>
              <a:buNone/>
              <a:defRPr sz="12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42" name="Shape 242"/>
          <p:cNvSpPr txBox="1">
            <a:spLocks noGrp="1"/>
          </p:cNvSpPr>
          <p:nvPr>
            <p:ph type="sldNum" idx="12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fld id="{00000000-1234-1234-1234-123412341234}" type="slidenum">
              <a:rPr lang="en-US" sz="120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lang="en-US" sz="1200">
              <a:solidFill>
                <a:srgbClr val="FEFEF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1F15E"/>
            </a:gs>
            <a:gs pos="62000">
              <a:srgbClr val="90BA3F"/>
            </a:gs>
            <a:gs pos="100000">
              <a:srgbClr val="7FA03E"/>
            </a:gs>
          </a:gsLst>
          <a:lin ang="54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Shape 10"/>
          <p:cNvGrpSpPr/>
          <p:nvPr/>
        </p:nvGrpSpPr>
        <p:grpSpPr>
          <a:xfrm>
            <a:off x="-567355" y="0"/>
            <a:ext cx="10458653" cy="7117071"/>
            <a:chOff x="-644959" y="0"/>
            <a:chExt cx="10458653" cy="7117071"/>
          </a:xfrm>
        </p:grpSpPr>
        <p:grpSp>
          <p:nvGrpSpPr>
            <p:cNvPr id="11" name="Shape 11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2" name="Shape 12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3" name="Shape 1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14" name="Shape 1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15" name="Shape 1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</p:grpSp>
          <p:grpSp>
            <p:nvGrpSpPr>
              <p:cNvPr id="16" name="Shape 16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7" name="Shape 1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18" name="Shape 1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19" name="Shape 1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</p:grpSp>
          <p:grpSp>
            <p:nvGrpSpPr>
              <p:cNvPr id="20" name="Shape 20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21" name="Shape 21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22" name="Shape 2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23" name="Shape 2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</p:grpSp>
          <p:sp>
            <p:nvSpPr>
              <p:cNvPr id="24" name="Shape 2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lt1">
                  <a:alpha val="9803"/>
                </a:schemeClr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25" name="Shape 2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lt1">
                  <a:alpha val="9803"/>
                </a:schemeClr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26" name="Shape 2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lt1">
                  <a:alpha val="9803"/>
                </a:schemeClr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</p:grpSp>
        <p:sp>
          <p:nvSpPr>
            <p:cNvPr id="27" name="Shape 27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13939"/>
                  </a:moveTo>
                  <a:cubicBezTo>
                    <a:pt x="6480" y="116969"/>
                    <a:pt x="12961" y="120000"/>
                    <a:pt x="21974" y="118787"/>
                  </a:cubicBezTo>
                  <a:cubicBezTo>
                    <a:pt x="30986" y="117575"/>
                    <a:pt x="42051" y="116161"/>
                    <a:pt x="54077" y="106666"/>
                  </a:cubicBezTo>
                  <a:cubicBezTo>
                    <a:pt x="66103" y="97171"/>
                    <a:pt x="83142" y="79595"/>
                    <a:pt x="94129" y="61818"/>
                  </a:cubicBezTo>
                  <a:cubicBezTo>
                    <a:pt x="105116" y="44040"/>
                    <a:pt x="116363" y="15757"/>
                    <a:pt x="120000" y="0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8" name="Shape 28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cubicBezTo>
                    <a:pt x="3454" y="101199"/>
                    <a:pt x="6909" y="82399"/>
                    <a:pt x="13714" y="63999"/>
                  </a:cubicBezTo>
                  <a:cubicBezTo>
                    <a:pt x="20519" y="45600"/>
                    <a:pt x="30181" y="18666"/>
                    <a:pt x="40831" y="9600"/>
                  </a:cubicBezTo>
                  <a:cubicBezTo>
                    <a:pt x="51480" y="533"/>
                    <a:pt x="64415" y="0"/>
                    <a:pt x="77610" y="9600"/>
                  </a:cubicBezTo>
                  <a:cubicBezTo>
                    <a:pt x="90805" y="19200"/>
                    <a:pt x="112805" y="57600"/>
                    <a:pt x="120000" y="67200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9" name="Shape 29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cubicBezTo>
                    <a:pt x="44071" y="49705"/>
                    <a:pt x="88142" y="99411"/>
                    <a:pt x="120000" y="120000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0" name="Shape 3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cubicBezTo>
                    <a:pt x="3753" y="8112"/>
                    <a:pt x="7506" y="16224"/>
                    <a:pt x="14493" y="27951"/>
                  </a:cubicBezTo>
                  <a:cubicBezTo>
                    <a:pt x="21480" y="39678"/>
                    <a:pt x="31922" y="57670"/>
                    <a:pt x="41922" y="70361"/>
                  </a:cubicBezTo>
                  <a:cubicBezTo>
                    <a:pt x="51922" y="83052"/>
                    <a:pt x="64571" y="96224"/>
                    <a:pt x="74493" y="104096"/>
                  </a:cubicBezTo>
                  <a:cubicBezTo>
                    <a:pt x="84415" y="111967"/>
                    <a:pt x="95116" y="115180"/>
                    <a:pt x="101454" y="117590"/>
                  </a:cubicBezTo>
                  <a:cubicBezTo>
                    <a:pt x="107792" y="120000"/>
                    <a:pt x="109428" y="118875"/>
                    <a:pt x="112519" y="118554"/>
                  </a:cubicBezTo>
                  <a:cubicBezTo>
                    <a:pt x="115610" y="118232"/>
                    <a:pt x="117805" y="116947"/>
                    <a:pt x="120000" y="115662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1" name="Shape 3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cubicBezTo>
                    <a:pt x="2789" y="107226"/>
                    <a:pt x="5578" y="94453"/>
                    <a:pt x="9387" y="82715"/>
                  </a:cubicBezTo>
                  <a:cubicBezTo>
                    <a:pt x="13197" y="70978"/>
                    <a:pt x="18469" y="58273"/>
                    <a:pt x="22857" y="49574"/>
                  </a:cubicBezTo>
                  <a:cubicBezTo>
                    <a:pt x="27244" y="40874"/>
                    <a:pt x="29931" y="37007"/>
                    <a:pt x="35714" y="30517"/>
                  </a:cubicBezTo>
                  <a:cubicBezTo>
                    <a:pt x="41496" y="24027"/>
                    <a:pt x="52040" y="14913"/>
                    <a:pt x="57551" y="10632"/>
                  </a:cubicBezTo>
                  <a:cubicBezTo>
                    <a:pt x="63061" y="6352"/>
                    <a:pt x="63911" y="6490"/>
                    <a:pt x="68775" y="4833"/>
                  </a:cubicBezTo>
                  <a:cubicBezTo>
                    <a:pt x="73639" y="3176"/>
                    <a:pt x="81326" y="1380"/>
                    <a:pt x="86734" y="690"/>
                  </a:cubicBezTo>
                  <a:cubicBezTo>
                    <a:pt x="92142" y="0"/>
                    <a:pt x="101224" y="690"/>
                    <a:pt x="101224" y="690"/>
                  </a:cubicBezTo>
                  <a:lnTo>
                    <a:pt x="111632" y="690"/>
                  </a:lnTo>
                  <a:cubicBezTo>
                    <a:pt x="114523" y="966"/>
                    <a:pt x="117176" y="1933"/>
                    <a:pt x="118571" y="2347"/>
                  </a:cubicBezTo>
                  <a:cubicBezTo>
                    <a:pt x="119965" y="2761"/>
                    <a:pt x="119489" y="2623"/>
                    <a:pt x="120000" y="3176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2" name="Shape 3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9803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3" name="Shape 3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0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4" name="Shape 3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6666"/>
              </a:schemeClr>
            </a:solidFill>
            <a:ln w="12700" cap="flat" cmpd="sng">
              <a:solidFill>
                <a:schemeClr val="lt1">
                  <a:alpha val="7843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5" name="Shape 3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3921"/>
              </a:schemeClr>
            </a:solidFill>
            <a:ln w="12700" cap="flat" cmpd="sng">
              <a:solidFill>
                <a:schemeClr val="lt1">
                  <a:alpha val="7843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6" name="Shape 3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5882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7" name="Shape 3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9084"/>
                  </a:moveTo>
                  <a:lnTo>
                    <a:pt x="5360" y="0"/>
                  </a:lnTo>
                  <a:lnTo>
                    <a:pt x="82305" y="0"/>
                  </a:lnTo>
                  <a:lnTo>
                    <a:pt x="120000" y="60000"/>
                  </a:lnTo>
                  <a:lnTo>
                    <a:pt x="82305" y="120000"/>
                  </a:lnTo>
                  <a:lnTo>
                    <a:pt x="70827" y="119970"/>
                  </a:lnTo>
                  <a:lnTo>
                    <a:pt x="0" y="9084"/>
                  </a:lnTo>
                  <a:close/>
                </a:path>
              </a:pathLst>
            </a:custGeom>
            <a:solidFill>
              <a:schemeClr val="lt1">
                <a:alpha val="9803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8" name="Shape 3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0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9" name="Shape 3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6666"/>
              </a:schemeClr>
            </a:solidFill>
            <a:ln w="12700" cap="flat" cmpd="sng">
              <a:solidFill>
                <a:schemeClr val="lt1">
                  <a:alpha val="7843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0" name="Shape 4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0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1" name="Shape 4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0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2" name="Shape 4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6666"/>
              </a:schemeClr>
            </a:solidFill>
            <a:ln w="12700" cap="flat" cmpd="sng">
              <a:solidFill>
                <a:schemeClr val="lt1">
                  <a:alpha val="7843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3" name="Shape 4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0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4" name="Shape 4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9803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5" name="Shape 4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0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6" name="Shape 4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6666"/>
              </a:schemeClr>
            </a:solidFill>
            <a:ln w="12700" cap="flat" cmpd="sng">
              <a:solidFill>
                <a:schemeClr val="lt1">
                  <a:alpha val="7843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7" name="Shape 4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60000"/>
                  </a:moveTo>
                  <a:lnTo>
                    <a:pt x="38242" y="0"/>
                  </a:lnTo>
                  <a:lnTo>
                    <a:pt x="45748" y="347"/>
                  </a:lnTo>
                  <a:lnTo>
                    <a:pt x="120000" y="114618"/>
                  </a:lnTo>
                  <a:lnTo>
                    <a:pt x="116307" y="120000"/>
                  </a:lnTo>
                  <a:lnTo>
                    <a:pt x="38242" y="120000"/>
                  </a:lnTo>
                  <a:lnTo>
                    <a:pt x="0" y="60000"/>
                  </a:lnTo>
                  <a:close/>
                </a:path>
              </a:pathLst>
            </a:custGeom>
            <a:solidFill>
              <a:schemeClr val="lt1">
                <a:alpha val="3921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8" name="Shape 4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60025"/>
                  </a:moveTo>
                  <a:lnTo>
                    <a:pt x="38289" y="50"/>
                  </a:lnTo>
                  <a:lnTo>
                    <a:pt x="46575" y="0"/>
                  </a:lnTo>
                  <a:lnTo>
                    <a:pt x="120000" y="114391"/>
                  </a:lnTo>
                  <a:lnTo>
                    <a:pt x="116450" y="120000"/>
                  </a:lnTo>
                  <a:lnTo>
                    <a:pt x="38289" y="120000"/>
                  </a:lnTo>
                  <a:lnTo>
                    <a:pt x="0" y="60025"/>
                  </a:lnTo>
                  <a:close/>
                </a:path>
              </a:pathLst>
            </a:custGeom>
            <a:solidFill>
              <a:schemeClr val="lt1">
                <a:alpha val="0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49" name="Shape 49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0" name="Shape 50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 w="15875" cap="flat" cmpd="sng">
            <a:solidFill>
              <a:srgbClr val="74A50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1" name="Shape 51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SzPts val="1400"/>
              <a:buFont typeface="Century Gothic"/>
              <a:buNone/>
              <a:defRPr sz="4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63576" algn="l" rtl="0">
              <a:spcBef>
                <a:spcPts val="480"/>
              </a:spcBef>
              <a:buClr>
                <a:schemeClr val="accent1"/>
              </a:buClr>
              <a:buSzPts val="1824"/>
              <a:buFont typeface="Noto Sans Symbols"/>
              <a:buChar char="○"/>
              <a:defRPr sz="24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640080" marR="0" lvl="1" indent="-178308" algn="l" rtl="0">
              <a:spcBef>
                <a:spcPts val="440"/>
              </a:spcBef>
              <a:buClr>
                <a:schemeClr val="accent1"/>
              </a:buClr>
              <a:buSzPts val="1672"/>
              <a:buFont typeface="Noto Sans Symbols"/>
              <a:buChar char="○"/>
              <a:defRPr sz="2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-132080" algn="l" rtl="0">
              <a:spcBef>
                <a:spcPts val="400"/>
              </a:spcBef>
              <a:buClr>
                <a:schemeClr val="accent1"/>
              </a:buClr>
              <a:buSzPts val="1520"/>
              <a:buFont typeface="Noto Sans Symbols"/>
              <a:buChar char="○"/>
              <a:defRPr sz="20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124712" marR="0" lvl="3" indent="-148844" algn="l" rtl="0">
              <a:spcBef>
                <a:spcPts val="360"/>
              </a:spcBef>
              <a:buClr>
                <a:schemeClr val="accent1"/>
              </a:buClr>
              <a:buSzPts val="1368"/>
              <a:buFont typeface="Noto Sans Symbols"/>
              <a:buChar char="○"/>
              <a:defRPr sz="18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325880" marR="0" lvl="4" indent="-156464" algn="l" rtl="0">
              <a:spcBef>
                <a:spcPts val="320"/>
              </a:spcBef>
              <a:buClr>
                <a:schemeClr val="accent1"/>
              </a:buClr>
              <a:buSzPts val="1216"/>
              <a:buFont typeface="Noto Sans Symbols"/>
              <a:buChar char="○"/>
              <a:defRPr sz="16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1517904" marR="0" lvl="5" indent="-167639" algn="l" rtl="0">
              <a:spcBef>
                <a:spcPts val="280"/>
              </a:spcBef>
              <a:buClr>
                <a:schemeClr val="accent1"/>
              </a:buClr>
              <a:buSzPts val="1064"/>
              <a:buFont typeface="Noto Sans Symbols"/>
              <a:buChar char="○"/>
              <a:defRPr sz="14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1719072" marR="0" lvl="6" indent="-165608" algn="l" rtl="0">
              <a:spcBef>
                <a:spcPts val="280"/>
              </a:spcBef>
              <a:buClr>
                <a:schemeClr val="accent1"/>
              </a:buClr>
              <a:buSzPts val="1064"/>
              <a:buFont typeface="Noto Sans Symbols"/>
              <a:buChar char="○"/>
              <a:defRPr sz="14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1920240" marR="0" lvl="7" indent="-163575" algn="l" rtl="0">
              <a:spcBef>
                <a:spcPts val="280"/>
              </a:spcBef>
              <a:buClr>
                <a:schemeClr val="accent1"/>
              </a:buClr>
              <a:buSzPts val="1064"/>
              <a:buFont typeface="Noto Sans Symbols"/>
              <a:buChar char="○"/>
              <a:defRPr sz="14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2121408" marR="0" lvl="8" indent="-161543" algn="l" rtl="0">
              <a:spcBef>
                <a:spcPts val="280"/>
              </a:spcBef>
              <a:buClr>
                <a:schemeClr val="accent1"/>
              </a:buClr>
              <a:buSzPts val="1064"/>
              <a:buFont typeface="Noto Sans Symbols"/>
              <a:buChar char="○"/>
              <a:defRPr sz="14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dt" idx="10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ftr" idx="11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lang="en-US" sz="1200" b="0" i="0" u="none" strike="noStrike" cap="none">
              <a:solidFill>
                <a:srgbClr val="FEFEF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tif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6.m4a"/><Relationship Id="rId7" Type="http://schemas.openxmlformats.org/officeDocument/2006/relationships/image" Target="../media/image1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6.m4a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8.m4a"/><Relationship Id="rId7" Type="http://schemas.openxmlformats.org/officeDocument/2006/relationships/image" Target="../media/image1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8.m4a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20.m4a"/><Relationship Id="rId7" Type="http://schemas.openxmlformats.org/officeDocument/2006/relationships/image" Target="../media/image1.pn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0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6" Type="http://schemas.openxmlformats.org/officeDocument/2006/relationships/image" Target="../media/image1.pn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6" Type="http://schemas.openxmlformats.org/officeDocument/2006/relationships/image" Target="../media/image1.png"/><Relationship Id="rId5" Type="http://schemas.openxmlformats.org/officeDocument/2006/relationships/image" Target="../media/image15.jp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1.png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6" Type="http://schemas.openxmlformats.org/officeDocument/2006/relationships/image" Target="../media/image1.png"/><Relationship Id="rId5" Type="http://schemas.openxmlformats.org/officeDocument/2006/relationships/hyperlink" Target="http://academic.healthycentralma.com/" TargetMode="External"/><Relationship Id="rId4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6.m4a"/><Relationship Id="rId7" Type="http://schemas.openxmlformats.org/officeDocument/2006/relationships/image" Target="../media/image1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9.xml"/><Relationship Id="rId4" Type="http://schemas.openxmlformats.org/officeDocument/2006/relationships/audio" Target="../media/media6.m4a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8.m4a"/><Relationship Id="rId7" Type="http://schemas.openxmlformats.org/officeDocument/2006/relationships/image" Target="../media/image1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4a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10.m4a"/><Relationship Id="rId7" Type="http://schemas.openxmlformats.org/officeDocument/2006/relationships/image" Target="../media/image13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m4a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2.m4a"/><Relationship Id="rId7" Type="http://schemas.openxmlformats.org/officeDocument/2006/relationships/image" Target="../media/image1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m4a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4.m4a"/><Relationship Id="rId7" Type="http://schemas.openxmlformats.org/officeDocument/2006/relationships/image" Target="../media/image1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1new">
            <a:hlinkClick r:id="" action="ppaction://media"/>
            <a:extLst>
              <a:ext uri="{FF2B5EF4-FFF2-40B4-BE49-F238E27FC236}">
                <a16:creationId xmlns="" xmlns:a16="http://schemas.microsoft.com/office/drawing/2014/main" id="{C58B3CF8-999F-407A-B334-7B5390530B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876800" y="68239"/>
            <a:ext cx="31253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Introduction </a:t>
            </a:r>
            <a:r>
              <a:rPr lang="en-US" sz="2400" dirty="0">
                <a:solidFill>
                  <a:schemeClr val="accent1"/>
                </a:solidFill>
                <a:latin typeface="Century Gothic" panose="020B0502020202020204" pitchFamily="34" charset="0"/>
              </a:rPr>
              <a:t>to the Academic Health Collaborative of Worcester</a:t>
            </a:r>
          </a:p>
        </p:txBody>
      </p:sp>
      <p:pic>
        <p:nvPicPr>
          <p:cNvPr id="1026" name="Picture 2" descr="C:\Users\HopkinsK\AppData\Local\Microsoft\Windows\Temporary Internet Files\Content.Outlook\C59MLCHD\_CU_Vert_Red_Mosakowski_SM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568" y="2838734"/>
            <a:ext cx="1644451" cy="191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Shape 260"/>
          <p:cNvPicPr preferRelativeResize="0"/>
          <p:nvPr/>
        </p:nvPicPr>
        <p:blipFill rotWithShape="1">
          <a:blip r:embed="rId7">
            <a:alphaModFix/>
          </a:blip>
          <a:srcRect t="41233" b="28084"/>
          <a:stretch/>
        </p:blipFill>
        <p:spPr>
          <a:xfrm>
            <a:off x="225188" y="577755"/>
            <a:ext cx="4183039" cy="1461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 descr="C:\Users\HopkinsK\AppData\Local\Microsoft\Windows\Temporary Internet Files\Content.Outlook\C59MLCHD\UMM_Medical_Center_hor logo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721" y="3209836"/>
            <a:ext cx="3367494" cy="1174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88" y="2838734"/>
            <a:ext cx="2009842" cy="1916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C:\Users\HopkinsK\AppData\Local\Microsoft\Windows\Temporary Internet Files\Content.Outlook\C59MLCHD\UMMS-For-2col - Copy.t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827" y="4811973"/>
            <a:ext cx="3531282" cy="123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30" y="4967789"/>
            <a:ext cx="3505200" cy="13495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5188" y="2438624"/>
            <a:ext cx="21561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Current Partners:</a:t>
            </a:r>
            <a:endParaRPr lang="en-US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12"/>
    </mc:Choice>
    <mc:Fallback xmlns="">
      <p:transition spd="slow" advTm="12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455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95" objId="2"/>
        <p14:stopEvt time="12912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 txBox="1">
            <a:spLocks noGrp="1"/>
          </p:cNvSpPr>
          <p:nvPr>
            <p:ph type="title"/>
          </p:nvPr>
        </p:nvSpPr>
        <p:spPr>
          <a:xfrm>
            <a:off x="1043490" y="1027664"/>
            <a:ext cx="7024800" cy="11430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dirty="0"/>
              <a:t>Assurance</a:t>
            </a:r>
          </a:p>
        </p:txBody>
      </p:sp>
      <p:sp>
        <p:nvSpPr>
          <p:cNvPr id="323" name="Shape 323"/>
          <p:cNvSpPr txBox="1">
            <a:spLocks noGrp="1"/>
          </p:cNvSpPr>
          <p:nvPr>
            <p:ph type="body" idx="1"/>
          </p:nvPr>
        </p:nvSpPr>
        <p:spPr>
          <a:xfrm>
            <a:off x="1043492" y="2323652"/>
            <a:ext cx="6777300" cy="3509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ct val="115000"/>
              </a:lnSpc>
              <a:spcBef>
                <a:spcPts val="1000"/>
              </a:spcBef>
              <a:spcAft>
                <a:spcPts val="2000"/>
              </a:spcAft>
              <a:buClr>
                <a:srgbClr val="58595B"/>
              </a:buClr>
              <a:buSzPts val="1800"/>
              <a:buFont typeface="Ubuntu"/>
              <a:buChar char="●"/>
            </a:pPr>
            <a:r>
              <a:rPr lang="en-US" sz="1800" b="1" i="1" dirty="0">
                <a:solidFill>
                  <a:srgbClr val="58595B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MANAGE resources and develop organizational structure. </a:t>
            </a:r>
          </a:p>
          <a:p>
            <a:pPr marL="457200" lvl="0" indent="-342900" rtl="0">
              <a:lnSpc>
                <a:spcPct val="115000"/>
              </a:lnSpc>
              <a:spcBef>
                <a:spcPts val="1000"/>
              </a:spcBef>
              <a:spcAft>
                <a:spcPts val="2000"/>
              </a:spcAft>
              <a:buClr>
                <a:srgbClr val="58595B"/>
              </a:buClr>
              <a:buSzPts val="1800"/>
              <a:buFont typeface="Ubuntu"/>
              <a:buChar char="●"/>
            </a:pPr>
            <a:r>
              <a:rPr lang="en-US" sz="1800" b="1" i="1" dirty="0">
                <a:solidFill>
                  <a:srgbClr val="58595B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IMPLEMENT programs. </a:t>
            </a:r>
          </a:p>
          <a:p>
            <a:pPr marL="457200" lvl="0" indent="-342900" rtl="0">
              <a:lnSpc>
                <a:spcPct val="115000"/>
              </a:lnSpc>
              <a:spcBef>
                <a:spcPts val="1000"/>
              </a:spcBef>
              <a:spcAft>
                <a:spcPts val="2000"/>
              </a:spcAft>
              <a:buClr>
                <a:srgbClr val="58595B"/>
              </a:buClr>
              <a:buSzPts val="1800"/>
              <a:buFont typeface="Ubuntu"/>
              <a:buChar char="●"/>
            </a:pPr>
            <a:r>
              <a:rPr lang="en-US" sz="1800" b="1" i="1" dirty="0">
                <a:solidFill>
                  <a:srgbClr val="58595B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EVALUATE programs and provide quality assurance. </a:t>
            </a:r>
          </a:p>
          <a:p>
            <a:pPr marL="457200" lvl="0" indent="-342900" rtl="0">
              <a:lnSpc>
                <a:spcPct val="115000"/>
              </a:lnSpc>
              <a:spcBef>
                <a:spcPts val="1000"/>
              </a:spcBef>
              <a:spcAft>
                <a:spcPts val="2000"/>
              </a:spcAft>
              <a:buClr>
                <a:srgbClr val="58595B"/>
              </a:buClr>
              <a:buSzPts val="1800"/>
              <a:buFont typeface="Ubuntu"/>
              <a:buChar char="●"/>
            </a:pPr>
            <a:r>
              <a:rPr lang="en-US" sz="1800" b="1" i="1" dirty="0">
                <a:solidFill>
                  <a:srgbClr val="58595B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INFORM and educate the public. </a:t>
            </a:r>
          </a:p>
        </p:txBody>
      </p:sp>
      <p:pic>
        <p:nvPicPr>
          <p:cNvPr id="2" name="slide10">
            <a:hlinkClick r:id="" action="ppaction://media"/>
            <a:extLst>
              <a:ext uri="{FF2B5EF4-FFF2-40B4-BE49-F238E27FC236}">
                <a16:creationId xmlns="" xmlns:a16="http://schemas.microsoft.com/office/drawing/2014/main" id="{9B37DECF-FA69-454E-8EC7-0E3E55DD5B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15136937-8F65-43E4-BC61-7DD8D35D324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0"/>
    </mc:Choice>
    <mc:Fallback xmlns="">
      <p:transition spd="slow" advTm="1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68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86" objId="2"/>
        <p14:stopEvt time="1330" objId="2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 txBox="1">
            <a:spLocks noGrp="1"/>
          </p:cNvSpPr>
          <p:nvPr>
            <p:ph type="title"/>
          </p:nvPr>
        </p:nvSpPr>
        <p:spPr>
          <a:xfrm>
            <a:off x="796000" y="809445"/>
            <a:ext cx="7024800" cy="6636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dirty="0"/>
              <a:t>Our municipal structure</a:t>
            </a:r>
          </a:p>
        </p:txBody>
      </p:sp>
      <p:sp>
        <p:nvSpPr>
          <p:cNvPr id="330" name="Shape 330"/>
          <p:cNvSpPr txBox="1">
            <a:spLocks noGrp="1"/>
          </p:cNvSpPr>
          <p:nvPr>
            <p:ph type="body" idx="1"/>
          </p:nvPr>
        </p:nvSpPr>
        <p:spPr>
          <a:xfrm>
            <a:off x="730550" y="1473050"/>
            <a:ext cx="7387800" cy="4649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-US" dirty="0"/>
              <a:t>Office of the City Manager</a:t>
            </a:r>
          </a:p>
          <a:p>
            <a:pPr marL="457200" lvl="0" indent="-344424">
              <a:spcBef>
                <a:spcPts val="1000"/>
              </a:spcBef>
              <a:buSzPts val="1824"/>
              <a:buChar char="○"/>
            </a:pPr>
            <a:r>
              <a:rPr lang="en-US" dirty="0" err="1"/>
              <a:t>Dept</a:t>
            </a:r>
            <a:r>
              <a:rPr lang="en-US" dirty="0"/>
              <a:t> of Health and Human Services</a:t>
            </a:r>
          </a:p>
          <a:p>
            <a:pPr marL="914400" lvl="1" indent="-334772">
              <a:spcBef>
                <a:spcPts val="1000"/>
              </a:spcBef>
              <a:buSzPts val="1672"/>
              <a:buChar char="○"/>
            </a:pPr>
            <a:r>
              <a:rPr lang="en-US" dirty="0"/>
              <a:t>Division of Public Health</a:t>
            </a:r>
          </a:p>
          <a:p>
            <a:pPr marL="1371600" lvl="2" indent="-325119" rtl="0">
              <a:spcBef>
                <a:spcPts val="1000"/>
              </a:spcBef>
              <a:buSzPts val="1520"/>
              <a:buChar char="○"/>
            </a:pPr>
            <a:r>
              <a:rPr lang="en-US" dirty="0"/>
              <a:t>Community Health</a:t>
            </a:r>
          </a:p>
          <a:p>
            <a:pPr marL="1371600" lvl="2" indent="-325119" rtl="0">
              <a:spcBef>
                <a:spcPts val="1000"/>
              </a:spcBef>
              <a:buSzPts val="1520"/>
              <a:buChar char="○"/>
            </a:pPr>
            <a:r>
              <a:rPr lang="en-US" dirty="0"/>
              <a:t>Emergency Preparedness</a:t>
            </a:r>
          </a:p>
          <a:p>
            <a:pPr marL="1371600" lvl="2" indent="-325119" rtl="0">
              <a:spcBef>
                <a:spcPts val="1000"/>
              </a:spcBef>
              <a:buSzPts val="1520"/>
              <a:buChar char="○"/>
            </a:pPr>
            <a:r>
              <a:rPr lang="en-US" dirty="0" smtClean="0"/>
              <a:t>Nursing</a:t>
            </a:r>
            <a:endParaRPr lang="en-US" dirty="0"/>
          </a:p>
          <a:p>
            <a:pPr marL="1371600" lvl="2" indent="-325119" rtl="0">
              <a:spcBef>
                <a:spcPts val="1000"/>
              </a:spcBef>
              <a:buSzPts val="1520"/>
              <a:buChar char="○"/>
            </a:pPr>
            <a:r>
              <a:rPr lang="en-US" dirty="0"/>
              <a:t>Environmental </a:t>
            </a:r>
            <a:r>
              <a:rPr lang="en-US" dirty="0" smtClean="0"/>
              <a:t>Health</a:t>
            </a:r>
            <a:endParaRPr lang="en-US" dirty="0"/>
          </a:p>
        </p:txBody>
      </p:sp>
      <p:pic>
        <p:nvPicPr>
          <p:cNvPr id="3" name="slide11new">
            <a:hlinkClick r:id="" action="ppaction://media"/>
            <a:extLst>
              <a:ext uri="{FF2B5EF4-FFF2-40B4-BE49-F238E27FC236}">
                <a16:creationId xmlns="" xmlns:a16="http://schemas.microsoft.com/office/drawing/2014/main" id="{869CFA51-22B8-4735-9DE1-D72544A883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="" xmlns:a16="http://schemas.microsoft.com/office/drawing/2014/main" id="{4A9D56C2-DC08-4396-9159-A1A3B79BBA3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3"/>
    </mc:Choice>
    <mc:Fallback xmlns="">
      <p:transition spd="slow" advTm="29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56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82" objId="3"/>
        <p14:stopEvt time="2943" objId="3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 txBox="1">
            <a:spLocks noGrp="1"/>
          </p:cNvSpPr>
          <p:nvPr>
            <p:ph type="title"/>
          </p:nvPr>
        </p:nvSpPr>
        <p:spPr>
          <a:xfrm>
            <a:off x="1043490" y="1027664"/>
            <a:ext cx="7024800" cy="11430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/>
              <a:t>Opportunities for learners</a:t>
            </a:r>
          </a:p>
        </p:txBody>
      </p:sp>
      <p:sp>
        <p:nvSpPr>
          <p:cNvPr id="337" name="Shape 337"/>
          <p:cNvSpPr txBox="1">
            <a:spLocks noGrp="1"/>
          </p:cNvSpPr>
          <p:nvPr>
            <p:ph type="body" idx="1"/>
          </p:nvPr>
        </p:nvSpPr>
        <p:spPr>
          <a:xfrm>
            <a:off x="1043492" y="2323652"/>
            <a:ext cx="6777300" cy="3509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4424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24"/>
              <a:buChar char="○"/>
            </a:pPr>
            <a:r>
              <a:rPr lang="en-US"/>
              <a:t>WDPH Internship program</a:t>
            </a:r>
          </a:p>
          <a:p>
            <a:pPr marL="457200" lvl="0" indent="-344424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24"/>
              <a:buChar char="○"/>
            </a:pPr>
            <a:r>
              <a:rPr lang="en-US"/>
              <a:t>Extended learner involvement (ELI)</a:t>
            </a:r>
          </a:p>
          <a:p>
            <a:pPr marL="1371600" lvl="2" indent="-325119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20"/>
              <a:buChar char="○"/>
            </a:pPr>
            <a:r>
              <a:rPr lang="en-US"/>
              <a:t>Capstone, thesis, or graduate research</a:t>
            </a:r>
          </a:p>
          <a:p>
            <a:pPr marL="457200" lvl="0" indent="-344424">
              <a:lnSpc>
                <a:spcPct val="150000"/>
              </a:lnSpc>
              <a:spcBef>
                <a:spcPts val="0"/>
              </a:spcBef>
              <a:buSzPts val="1824"/>
              <a:buChar char="○"/>
            </a:pPr>
            <a:r>
              <a:rPr lang="en-US"/>
              <a:t>Faculty-directed research studies or service initiatives with planned student involvement</a:t>
            </a:r>
          </a:p>
        </p:txBody>
      </p:sp>
      <p:pic>
        <p:nvPicPr>
          <p:cNvPr id="2" name="slide12">
            <a:hlinkClick r:id="" action="ppaction://media"/>
            <a:extLst>
              <a:ext uri="{FF2B5EF4-FFF2-40B4-BE49-F238E27FC236}">
                <a16:creationId xmlns="" xmlns:a16="http://schemas.microsoft.com/office/drawing/2014/main" id="{539F415D-A10B-4A77-B3E4-8FD2333B36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15DC6827-36A5-4439-B1EF-19CEC2093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1"/>
    </mc:Choice>
    <mc:Fallback xmlns="">
      <p:transition spd="slow" advTm="2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9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59" objId="2"/>
        <p14:stopEvt time="2681" objId="2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 txBox="1">
            <a:spLocks noGrp="1"/>
          </p:cNvSpPr>
          <p:nvPr>
            <p:ph type="title"/>
          </p:nvPr>
        </p:nvSpPr>
        <p:spPr>
          <a:xfrm>
            <a:off x="693150" y="527825"/>
            <a:ext cx="7757700" cy="11430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-US"/>
              <a:t>Opportunities for practitioners</a:t>
            </a:r>
          </a:p>
        </p:txBody>
      </p:sp>
      <p:sp>
        <p:nvSpPr>
          <p:cNvPr id="344" name="Shape 344"/>
          <p:cNvSpPr txBox="1">
            <a:spLocks noGrp="1"/>
          </p:cNvSpPr>
          <p:nvPr>
            <p:ph type="body" idx="1"/>
          </p:nvPr>
        </p:nvSpPr>
        <p:spPr>
          <a:xfrm>
            <a:off x="1003517" y="1826852"/>
            <a:ext cx="6777300" cy="3509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4424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24"/>
              <a:buChar char="○"/>
            </a:pPr>
            <a:r>
              <a:rPr lang="en-US"/>
              <a:t>Teaching and mentoring students in the WDPH Internship program</a:t>
            </a:r>
          </a:p>
          <a:p>
            <a:pPr marL="457200" lvl="0" indent="-344424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24"/>
              <a:buChar char="○"/>
            </a:pPr>
            <a:r>
              <a:rPr lang="en-US"/>
              <a:t>Guiding extended learner involvement (ELI)</a:t>
            </a:r>
          </a:p>
          <a:p>
            <a:pPr marL="457200" lvl="0" indent="-344424" rtl="0">
              <a:lnSpc>
                <a:spcPct val="150000"/>
              </a:lnSpc>
              <a:spcBef>
                <a:spcPts val="0"/>
              </a:spcBef>
              <a:buSzPts val="1824"/>
              <a:buChar char="○"/>
            </a:pPr>
            <a:r>
              <a:rPr lang="en-US"/>
              <a:t>Receiving faculty and student assistance with research studies </a:t>
            </a:r>
          </a:p>
        </p:txBody>
      </p:sp>
      <p:pic>
        <p:nvPicPr>
          <p:cNvPr id="2" name="slide13">
            <a:hlinkClick r:id="" action="ppaction://media"/>
            <a:extLst>
              <a:ext uri="{FF2B5EF4-FFF2-40B4-BE49-F238E27FC236}">
                <a16:creationId xmlns="" xmlns:a16="http://schemas.microsoft.com/office/drawing/2014/main" id="{45BDDBDB-0F66-49E3-B85F-2D96283C04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78"/>
    </mc:Choice>
    <mc:Fallback xmlns="">
      <p:transition spd="slow" advTm="24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2"/>
        <p14:stopEvt time="23933" objId="2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 txBox="1">
            <a:spLocks noGrp="1"/>
          </p:cNvSpPr>
          <p:nvPr>
            <p:ph type="title"/>
          </p:nvPr>
        </p:nvSpPr>
        <p:spPr>
          <a:xfrm>
            <a:off x="693150" y="527825"/>
            <a:ext cx="7757700" cy="11430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-US"/>
              <a:t>Opportunities for community</a:t>
            </a:r>
          </a:p>
        </p:txBody>
      </p:sp>
      <p:sp>
        <p:nvSpPr>
          <p:cNvPr id="351" name="Shape 351"/>
          <p:cNvSpPr txBox="1">
            <a:spLocks noGrp="1"/>
          </p:cNvSpPr>
          <p:nvPr>
            <p:ph type="body" idx="1"/>
          </p:nvPr>
        </p:nvSpPr>
        <p:spPr>
          <a:xfrm>
            <a:off x="693151" y="1788100"/>
            <a:ext cx="7447200" cy="3509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38074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24"/>
              <a:buChar char="○"/>
            </a:pPr>
            <a:r>
              <a:rPr lang="en-US" sz="2300" dirty="0"/>
              <a:t>Benefit from efforts of  students in the WDPH Internship program</a:t>
            </a:r>
          </a:p>
          <a:p>
            <a:pPr marL="457200" lvl="0" indent="-338074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24"/>
              <a:buChar char="○"/>
            </a:pPr>
            <a:r>
              <a:rPr lang="en-US" sz="2300" dirty="0"/>
              <a:t>Improved understanding of public health issues because of student intern outreach activity and AHCW dissemination activities</a:t>
            </a:r>
          </a:p>
          <a:p>
            <a:pPr marL="457200" lvl="0" indent="-338074" rtl="0">
              <a:lnSpc>
                <a:spcPct val="150000"/>
              </a:lnSpc>
              <a:spcBef>
                <a:spcPts val="0"/>
              </a:spcBef>
              <a:buSzPts val="1724"/>
              <a:buChar char="○"/>
            </a:pPr>
            <a:r>
              <a:rPr lang="en-US" sz="2300" dirty="0"/>
              <a:t>Reduced research fatigue and accumulation of valuable local knowledge</a:t>
            </a:r>
          </a:p>
        </p:txBody>
      </p:sp>
      <p:pic>
        <p:nvPicPr>
          <p:cNvPr id="2" name="slide14">
            <a:hlinkClick r:id="" action="ppaction://media"/>
            <a:extLst>
              <a:ext uri="{FF2B5EF4-FFF2-40B4-BE49-F238E27FC236}">
                <a16:creationId xmlns="" xmlns:a16="http://schemas.microsoft.com/office/drawing/2014/main" id="{167CF1F1-8D88-4D19-BC07-AAC83DCE17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69"/>
    </mc:Choice>
    <mc:Fallback xmlns="">
      <p:transition spd="slow" advTm="24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23832" objId="2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7" name="Shape 357"/>
          <p:cNvGrpSpPr/>
          <p:nvPr/>
        </p:nvGrpSpPr>
        <p:grpSpPr>
          <a:xfrm>
            <a:off x="2794009" y="2037950"/>
            <a:ext cx="3555900" cy="4038600"/>
            <a:chOff x="1219184" y="0"/>
            <a:chExt cx="3555900" cy="4038600"/>
          </a:xfrm>
        </p:grpSpPr>
        <p:sp>
          <p:nvSpPr>
            <p:cNvPr id="358" name="Shape 358"/>
            <p:cNvSpPr/>
            <p:nvPr/>
          </p:nvSpPr>
          <p:spPr>
            <a:xfrm>
              <a:off x="1404620" y="165099"/>
              <a:ext cx="3276600" cy="1137900"/>
            </a:xfrm>
            <a:prstGeom prst="ellipse">
              <a:avLst/>
            </a:prstGeom>
            <a:solidFill>
              <a:srgbClr val="D1E5B9">
                <a:alpha val="40000"/>
              </a:srgbClr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9" name="Shape 359"/>
            <p:cNvSpPr/>
            <p:nvPr/>
          </p:nvSpPr>
          <p:spPr>
            <a:xfrm>
              <a:off x="2730500" y="2951479"/>
              <a:ext cx="635100" cy="4065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C6DFA7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60" name="Shape 360"/>
            <p:cNvSpPr/>
            <p:nvPr/>
          </p:nvSpPr>
          <p:spPr>
            <a:xfrm>
              <a:off x="1524000" y="3276600"/>
              <a:ext cx="3048000" cy="762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61" name="Shape 361"/>
            <p:cNvSpPr txBox="1"/>
            <p:nvPr/>
          </p:nvSpPr>
          <p:spPr>
            <a:xfrm>
              <a:off x="1524000" y="3276600"/>
              <a:ext cx="3048000" cy="762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70675" tIns="170675" rIns="170675" bIns="1706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>
                  <a:solidFill>
                    <a:srgbClr val="74A50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Better health in community</a:t>
              </a:r>
            </a:p>
          </p:txBody>
        </p:sp>
        <p:sp>
          <p:nvSpPr>
            <p:cNvPr id="362" name="Shape 362"/>
            <p:cNvSpPr/>
            <p:nvPr/>
          </p:nvSpPr>
          <p:spPr>
            <a:xfrm>
              <a:off x="2595880" y="1390904"/>
              <a:ext cx="1143000" cy="1143000"/>
            </a:xfrm>
            <a:prstGeom prst="ellipse">
              <a:avLst/>
            </a:prstGeom>
            <a:solidFill>
              <a:schemeClr val="accent1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63" name="Shape 363"/>
            <p:cNvSpPr txBox="1"/>
            <p:nvPr/>
          </p:nvSpPr>
          <p:spPr>
            <a:xfrm>
              <a:off x="2763268" y="1558292"/>
              <a:ext cx="808200" cy="808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20300" tIns="20300" rIns="20300" bIns="203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Health Systems</a:t>
              </a:r>
            </a:p>
          </p:txBody>
        </p:sp>
        <p:sp>
          <p:nvSpPr>
            <p:cNvPr id="364" name="Shape 364"/>
            <p:cNvSpPr/>
            <p:nvPr/>
          </p:nvSpPr>
          <p:spPr>
            <a:xfrm>
              <a:off x="1778000" y="533399"/>
              <a:ext cx="1143000" cy="1143000"/>
            </a:xfrm>
            <a:prstGeom prst="ellipse">
              <a:avLst/>
            </a:prstGeom>
            <a:solidFill>
              <a:schemeClr val="accent1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65" name="Shape 365"/>
            <p:cNvSpPr txBox="1"/>
            <p:nvPr/>
          </p:nvSpPr>
          <p:spPr>
            <a:xfrm>
              <a:off x="1945388" y="700787"/>
              <a:ext cx="808200" cy="808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20300" tIns="20300" rIns="20300" bIns="203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Public Health </a:t>
              </a:r>
            </a:p>
          </p:txBody>
        </p:sp>
        <p:sp>
          <p:nvSpPr>
            <p:cNvPr id="366" name="Shape 366"/>
            <p:cNvSpPr/>
            <p:nvPr/>
          </p:nvSpPr>
          <p:spPr>
            <a:xfrm>
              <a:off x="2946400" y="257047"/>
              <a:ext cx="1143000" cy="1143000"/>
            </a:xfrm>
            <a:prstGeom prst="ellipse">
              <a:avLst/>
            </a:prstGeom>
            <a:solidFill>
              <a:schemeClr val="accent1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67" name="Shape 367"/>
            <p:cNvSpPr txBox="1"/>
            <p:nvPr/>
          </p:nvSpPr>
          <p:spPr>
            <a:xfrm>
              <a:off x="3113788" y="424435"/>
              <a:ext cx="808200" cy="808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20300" tIns="20300" rIns="20300" bIns="203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0" i="0" u="none" strike="noStrike" cap="none" dirty="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Higher Ed</a:t>
              </a:r>
            </a:p>
          </p:txBody>
        </p:sp>
        <p:sp>
          <p:nvSpPr>
            <p:cNvPr id="368" name="Shape 368"/>
            <p:cNvSpPr/>
            <p:nvPr/>
          </p:nvSpPr>
          <p:spPr>
            <a:xfrm>
              <a:off x="1219184" y="0"/>
              <a:ext cx="3555900" cy="28449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83" y="34175"/>
                  </a:moveTo>
                  <a:lnTo>
                    <a:pt x="583" y="34175"/>
                  </a:lnTo>
                  <a:cubicBezTo>
                    <a:pt x="-2678" y="22567"/>
                    <a:pt x="7879" y="11072"/>
                    <a:pt x="27614" y="4745"/>
                  </a:cubicBezTo>
                  <a:cubicBezTo>
                    <a:pt x="47350" y="-1581"/>
                    <a:pt x="72649" y="-1581"/>
                    <a:pt x="92385" y="4745"/>
                  </a:cubicBezTo>
                  <a:cubicBezTo>
                    <a:pt x="112120" y="11072"/>
                    <a:pt x="122678" y="22567"/>
                    <a:pt x="119416" y="34175"/>
                  </a:cubicBezTo>
                  <a:lnTo>
                    <a:pt x="74854" y="113543"/>
                  </a:lnTo>
                  <a:cubicBezTo>
                    <a:pt x="73813" y="117246"/>
                    <a:pt x="67477" y="120000"/>
                    <a:pt x="60000" y="120000"/>
                  </a:cubicBezTo>
                  <a:cubicBezTo>
                    <a:pt x="52522" y="120000"/>
                    <a:pt x="46186" y="117246"/>
                    <a:pt x="45145" y="113543"/>
                  </a:cubicBezTo>
                  <a:close/>
                  <a:moveTo>
                    <a:pt x="4800" y="30000"/>
                  </a:moveTo>
                  <a:lnTo>
                    <a:pt x="4800" y="30000"/>
                  </a:lnTo>
                  <a:cubicBezTo>
                    <a:pt x="4800" y="43254"/>
                    <a:pt x="29514" y="53999"/>
                    <a:pt x="60000" y="53999"/>
                  </a:cubicBezTo>
                  <a:cubicBezTo>
                    <a:pt x="90485" y="53999"/>
                    <a:pt x="115199" y="43254"/>
                    <a:pt x="115199" y="29999"/>
                  </a:cubicBezTo>
                  <a:cubicBezTo>
                    <a:pt x="115199" y="16745"/>
                    <a:pt x="90485" y="5999"/>
                    <a:pt x="60000" y="5999"/>
                  </a:cubicBezTo>
                  <a:cubicBezTo>
                    <a:pt x="29514" y="5999"/>
                    <a:pt x="4800" y="16745"/>
                    <a:pt x="4800" y="29999"/>
                  </a:cubicBez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369" name="Shape 369"/>
          <p:cNvSpPr txBox="1"/>
          <p:nvPr/>
        </p:nvSpPr>
        <p:spPr>
          <a:xfrm>
            <a:off x="1102175" y="787275"/>
            <a:ext cx="6717900" cy="1250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-US" sz="3600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Benefits of Participation</a:t>
            </a:r>
          </a:p>
        </p:txBody>
      </p:sp>
      <p:pic>
        <p:nvPicPr>
          <p:cNvPr id="2" name="slide15">
            <a:hlinkClick r:id="" action="ppaction://media"/>
            <a:extLst>
              <a:ext uri="{FF2B5EF4-FFF2-40B4-BE49-F238E27FC236}">
                <a16:creationId xmlns="" xmlns:a16="http://schemas.microsoft.com/office/drawing/2014/main" id="{F3519B77-B4D7-479F-8FD7-C3D8076226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45"/>
    </mc:Choice>
    <mc:Fallback xmlns="">
      <p:transition spd="slow" advTm="33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2"/>
        <p14:stopEvt time="32995" objId="2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 txBox="1">
            <a:spLocks noGrp="1"/>
          </p:cNvSpPr>
          <p:nvPr>
            <p:ph type="title"/>
          </p:nvPr>
        </p:nvSpPr>
        <p:spPr>
          <a:xfrm>
            <a:off x="1086078" y="730239"/>
            <a:ext cx="70248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accent1"/>
              </a:buClr>
              <a:buFont typeface="Century Gothic"/>
              <a:buNone/>
            </a:pPr>
            <a:r>
              <a:rPr lang="en-US" sz="4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Benefits of Participation</a:t>
            </a:r>
          </a:p>
        </p:txBody>
      </p:sp>
      <p:sp>
        <p:nvSpPr>
          <p:cNvPr id="375" name="Shape 375"/>
          <p:cNvSpPr txBox="1">
            <a:spLocks noGrp="1"/>
          </p:cNvSpPr>
          <p:nvPr>
            <p:ph type="body" idx="1"/>
          </p:nvPr>
        </p:nvSpPr>
        <p:spPr>
          <a:xfrm>
            <a:off x="1043517" y="1956252"/>
            <a:ext cx="7110000" cy="3509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marR="0" lvl="0" indent="-2794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50"/>
              <a:buFont typeface="Noto Sans Symbols"/>
              <a:buChar char="○"/>
            </a:pPr>
            <a:r>
              <a:rPr lang="en-US" sz="2040" b="0" i="0" u="none" strike="noStrike" cap="none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Institutional </a:t>
            </a:r>
          </a:p>
          <a:p>
            <a:pPr marL="640080" marR="0" lvl="1" indent="-284480" algn="l" rtl="0">
              <a:lnSpc>
                <a:spcPct val="80000"/>
              </a:lnSpc>
              <a:spcBef>
                <a:spcPts val="374"/>
              </a:spcBef>
              <a:spcAft>
                <a:spcPts val="0"/>
              </a:spcAft>
              <a:buClr>
                <a:schemeClr val="accent1"/>
              </a:buClr>
              <a:buSzPts val="1421"/>
              <a:buFont typeface="Noto Sans Symbols"/>
              <a:buChar char="○"/>
            </a:pPr>
            <a:r>
              <a:rPr lang="en-US" sz="1870" b="0" i="0" u="none" strike="noStrike" cap="none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Progress toward meeting mission</a:t>
            </a:r>
          </a:p>
          <a:p>
            <a:pPr marL="640080" marR="0" lvl="1" indent="-284480" algn="l" rtl="0">
              <a:lnSpc>
                <a:spcPct val="80000"/>
              </a:lnSpc>
              <a:spcBef>
                <a:spcPts val="374"/>
              </a:spcBef>
              <a:spcAft>
                <a:spcPts val="0"/>
              </a:spcAft>
              <a:buClr>
                <a:schemeClr val="accent1"/>
              </a:buClr>
              <a:buSzPts val="1421"/>
              <a:buFont typeface="Noto Sans Symbols"/>
              <a:buChar char="○"/>
            </a:pPr>
            <a:r>
              <a:rPr lang="en-US" sz="1870" b="0" i="0" u="none" strike="noStrike" cap="none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Collaboration and community engagement</a:t>
            </a:r>
          </a:p>
          <a:p>
            <a:pPr marL="342900" marR="0" lvl="0" indent="-279400" algn="l" rtl="0">
              <a:lnSpc>
                <a:spcPct val="80000"/>
              </a:lnSpc>
              <a:spcBef>
                <a:spcPts val="408"/>
              </a:spcBef>
              <a:spcAft>
                <a:spcPts val="0"/>
              </a:spcAft>
              <a:buClr>
                <a:schemeClr val="accent1"/>
              </a:buClr>
              <a:buSzPts val="1550"/>
              <a:buFont typeface="Noto Sans Symbols"/>
              <a:buChar char="○"/>
            </a:pPr>
            <a:r>
              <a:rPr lang="en-US" sz="2040" b="0" i="0" u="none" strike="noStrike" cap="none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Individual </a:t>
            </a:r>
          </a:p>
          <a:p>
            <a:pPr marL="640080" marR="0" lvl="1" indent="-284480" algn="l" rtl="0">
              <a:lnSpc>
                <a:spcPct val="80000"/>
              </a:lnSpc>
              <a:spcBef>
                <a:spcPts val="374"/>
              </a:spcBef>
              <a:spcAft>
                <a:spcPts val="0"/>
              </a:spcAft>
              <a:buClr>
                <a:schemeClr val="accent1"/>
              </a:buClr>
              <a:buSzPts val="1421"/>
              <a:buFont typeface="Noto Sans Symbols"/>
              <a:buChar char="○"/>
            </a:pPr>
            <a:r>
              <a:rPr lang="en-US" sz="1870" b="0" i="0" u="none" strike="noStrike" cap="none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Learners get real world exposure</a:t>
            </a:r>
          </a:p>
          <a:p>
            <a:pPr marL="640080" marR="0" lvl="1" indent="-284480" algn="l" rtl="0">
              <a:lnSpc>
                <a:spcPct val="80000"/>
              </a:lnSpc>
              <a:spcBef>
                <a:spcPts val="374"/>
              </a:spcBef>
              <a:spcAft>
                <a:spcPts val="0"/>
              </a:spcAft>
              <a:buClr>
                <a:schemeClr val="accent1"/>
              </a:buClr>
              <a:buSzPts val="1421"/>
              <a:buFont typeface="Noto Sans Symbols"/>
              <a:buChar char="○"/>
            </a:pPr>
            <a:r>
              <a:rPr lang="en-US" sz="1870" b="0" i="0" u="none" strike="noStrike" cap="none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Researchers get access to timely real data</a:t>
            </a:r>
          </a:p>
          <a:p>
            <a:pPr marL="640080" marR="0" lvl="1" indent="-284480" algn="l" rtl="0">
              <a:lnSpc>
                <a:spcPct val="80000"/>
              </a:lnSpc>
              <a:spcBef>
                <a:spcPts val="374"/>
              </a:spcBef>
              <a:spcAft>
                <a:spcPts val="0"/>
              </a:spcAft>
              <a:buClr>
                <a:schemeClr val="accent1"/>
              </a:buClr>
              <a:buSzPts val="1421"/>
              <a:buFont typeface="Noto Sans Symbols"/>
              <a:buChar char="○"/>
            </a:pPr>
            <a:r>
              <a:rPr lang="en-US" sz="1870" b="0" i="0" u="none" strike="noStrike" cap="none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Practitioners get analysis and assistance</a:t>
            </a:r>
          </a:p>
          <a:p>
            <a:pPr marL="342900" marR="0" lvl="0" indent="-279400" algn="l" rtl="0">
              <a:lnSpc>
                <a:spcPct val="80000"/>
              </a:lnSpc>
              <a:spcBef>
                <a:spcPts val="408"/>
              </a:spcBef>
              <a:spcAft>
                <a:spcPts val="0"/>
              </a:spcAft>
              <a:buClr>
                <a:schemeClr val="accent1"/>
              </a:buClr>
              <a:buSzPts val="1550"/>
              <a:buFont typeface="Noto Sans Symbols"/>
              <a:buChar char="○"/>
            </a:pPr>
            <a:r>
              <a:rPr lang="en-US" sz="2040" b="0" i="0" u="none" strike="noStrike" cap="none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Shared</a:t>
            </a:r>
          </a:p>
          <a:p>
            <a:pPr marL="640080" marR="0" lvl="1" indent="-284480" algn="l" rtl="0">
              <a:lnSpc>
                <a:spcPct val="80000"/>
              </a:lnSpc>
              <a:spcBef>
                <a:spcPts val="374"/>
              </a:spcBef>
              <a:spcAft>
                <a:spcPts val="0"/>
              </a:spcAft>
              <a:buClr>
                <a:schemeClr val="accent1"/>
              </a:buClr>
              <a:buSzPts val="1421"/>
              <a:buFont typeface="Noto Sans Symbols"/>
              <a:buChar char="○"/>
            </a:pPr>
            <a:r>
              <a:rPr lang="en-US" sz="1870" b="0" i="0" u="none" strike="noStrike" cap="none" dirty="0" smtClean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Community Health Improvement Plan </a:t>
            </a:r>
            <a:r>
              <a:rPr lang="en-US" sz="1870" b="0" i="0" u="none" strike="noStrike" cap="none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areas get broader input</a:t>
            </a:r>
          </a:p>
          <a:p>
            <a:pPr marL="640080" marR="0" lvl="1" indent="-284480" algn="l" rtl="0">
              <a:lnSpc>
                <a:spcPct val="80000"/>
              </a:lnSpc>
              <a:spcBef>
                <a:spcPts val="374"/>
              </a:spcBef>
              <a:spcAft>
                <a:spcPts val="0"/>
              </a:spcAft>
              <a:buClr>
                <a:schemeClr val="accent1"/>
              </a:buClr>
              <a:buSzPts val="1421"/>
              <a:buFont typeface="Noto Sans Symbols"/>
              <a:buChar char="○"/>
            </a:pPr>
            <a:r>
              <a:rPr lang="en-US" sz="1870" b="0" i="0" u="none" strike="noStrike" cap="none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Inter-institutional relationships expand capacity for all</a:t>
            </a:r>
          </a:p>
          <a:p>
            <a:pPr marL="640080" marR="0" lvl="1" indent="-284480" algn="l" rtl="0">
              <a:lnSpc>
                <a:spcPct val="80000"/>
              </a:lnSpc>
              <a:spcBef>
                <a:spcPts val="374"/>
              </a:spcBef>
              <a:spcAft>
                <a:spcPts val="0"/>
              </a:spcAft>
              <a:buClr>
                <a:schemeClr val="accent1"/>
              </a:buClr>
              <a:buSzPts val="1421"/>
              <a:buFont typeface="Noto Sans Symbols"/>
              <a:buChar char="○"/>
            </a:pPr>
            <a:r>
              <a:rPr lang="en-US" sz="1870" b="0" i="0" u="none" strike="noStrike" cap="none" dirty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City gets better health</a:t>
            </a:r>
          </a:p>
          <a:p>
            <a:pPr marL="342900" marR="0" lvl="0" indent="-279400" algn="l" rtl="0">
              <a:lnSpc>
                <a:spcPct val="80000"/>
              </a:lnSpc>
              <a:spcBef>
                <a:spcPts val="408"/>
              </a:spcBef>
              <a:buClr>
                <a:schemeClr val="accent1"/>
              </a:buClr>
              <a:buSzPts val="1550"/>
              <a:buFont typeface="Noto Sans Symbols"/>
              <a:buNone/>
            </a:pPr>
            <a:endParaRPr sz="2040" b="0" i="0" u="none" strike="noStrike" cap="none" dirty="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" name="slide16">
            <a:hlinkClick r:id="" action="ppaction://media"/>
            <a:extLst>
              <a:ext uri="{FF2B5EF4-FFF2-40B4-BE49-F238E27FC236}">
                <a16:creationId xmlns="" xmlns:a16="http://schemas.microsoft.com/office/drawing/2014/main" id="{F289162D-71A0-4097-B575-C645C0BC3C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708"/>
    </mc:Choice>
    <mc:Fallback xmlns="">
      <p:transition spd="slow" advTm="477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2"/>
        <p14:stopEvt time="47708" objId="2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Shape 380" descr="Staged_Model_AHD_Development_DRAFT.jpg"/>
          <p:cNvPicPr preferRelativeResize="0"/>
          <p:nvPr/>
        </p:nvPicPr>
        <p:blipFill rotWithShape="1">
          <a:blip r:embed="rId5">
            <a:alphaModFix/>
          </a:blip>
          <a:srcRect l="8360" t="6786" r="9103" b="60819"/>
          <a:stretch/>
        </p:blipFill>
        <p:spPr>
          <a:xfrm>
            <a:off x="628275" y="2151875"/>
            <a:ext cx="7887452" cy="4006327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Shape 381"/>
          <p:cNvSpPr txBox="1"/>
          <p:nvPr/>
        </p:nvSpPr>
        <p:spPr>
          <a:xfrm>
            <a:off x="769775" y="1049700"/>
            <a:ext cx="7592700" cy="82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en-US" sz="1700" b="1"/>
              <a:t>Public Health Foundation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en-US" sz="1700" b="1"/>
              <a:t>Council on Linkages Between Academia and Public Health Practice</a:t>
            </a:r>
          </a:p>
        </p:txBody>
      </p:sp>
      <p:pic>
        <p:nvPicPr>
          <p:cNvPr id="2" name="slide17">
            <a:hlinkClick r:id="" action="ppaction://media"/>
            <a:extLst>
              <a:ext uri="{FF2B5EF4-FFF2-40B4-BE49-F238E27FC236}">
                <a16:creationId xmlns="" xmlns:a16="http://schemas.microsoft.com/office/drawing/2014/main" id="{029DBA50-5DCC-4B81-AEFC-E00C4D7E0C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598"/>
    </mc:Choice>
    <mc:Fallback xmlns="">
      <p:transition spd="slow" advTm="76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2"/>
        <p14:stopEvt time="76598" objId="2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hape 386"/>
          <p:cNvSpPr txBox="1">
            <a:spLocks noGrp="1"/>
          </p:cNvSpPr>
          <p:nvPr>
            <p:ph type="title"/>
          </p:nvPr>
        </p:nvSpPr>
        <p:spPr>
          <a:xfrm>
            <a:off x="616995" y="774700"/>
            <a:ext cx="7910010" cy="57253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accent1"/>
              </a:buClr>
              <a:buFont typeface="Century Gothic"/>
              <a:buNone/>
            </a:pP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Invitation to faculty</a:t>
            </a:r>
          </a:p>
        </p:txBody>
      </p:sp>
      <p:pic>
        <p:nvPicPr>
          <p:cNvPr id="387" name="Shape 387" descr="Free photo: Teamwork, Co-Workers, Office - Free Image on Pixabay ...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81600" y="844756"/>
            <a:ext cx="2692400" cy="1847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lide18">
            <a:hlinkClick r:id="" action="ppaction://media"/>
            <a:extLst>
              <a:ext uri="{FF2B5EF4-FFF2-40B4-BE49-F238E27FC236}">
                <a16:creationId xmlns="" xmlns:a16="http://schemas.microsoft.com/office/drawing/2014/main" id="{10CCC6F2-8D90-47DA-8C0D-795EBD1077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7400" y="2286000"/>
            <a:ext cx="58039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Design projects together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Address prioritized needs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Answer specific questions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Share progress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Celebrate success together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407"/>
    </mc:Choice>
    <mc:Fallback xmlns="">
      <p:transition spd="slow" advTm="65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"/>
        <p14:stopEvt time="64976" objId="2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accent1"/>
              </a:buClr>
              <a:buFont typeface="Century Gothic"/>
              <a:buNone/>
            </a:pPr>
            <a:r>
              <a:rPr lang="en-US" sz="4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Resources</a:t>
            </a:r>
          </a:p>
        </p:txBody>
      </p:sp>
      <p:pic>
        <p:nvPicPr>
          <p:cNvPr id="393" name="Shape 393" descr="File:Working Together Teamwork Puzzle Concept.jpg - Wikimedia Commons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68975" y="1577598"/>
            <a:ext cx="3702803" cy="3702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lide19">
            <a:hlinkClick r:id="" action="ppaction://media"/>
            <a:extLst>
              <a:ext uri="{FF2B5EF4-FFF2-40B4-BE49-F238E27FC236}">
                <a16:creationId xmlns="" xmlns:a16="http://schemas.microsoft.com/office/drawing/2014/main" id="{A1FDC59A-FEED-42D3-9682-B292CBE91F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3100" y="1471642"/>
            <a:ext cx="6578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Prevention specialists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Community connections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Health assessment results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Online resources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Real-time consulting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Financial support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Faculty effort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Centers and special programs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145"/>
    </mc:Choice>
    <mc:Fallback xmlns="">
      <p:transition spd="slow" advTm="1081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6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62" objId="2"/>
        <p14:stopEvt time="106758" objId="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 txBox="1">
            <a:spLocks noGrp="1"/>
          </p:cNvSpPr>
          <p:nvPr>
            <p:ph type="body" idx="1"/>
          </p:nvPr>
        </p:nvSpPr>
        <p:spPr>
          <a:xfrm>
            <a:off x="1043492" y="2323652"/>
            <a:ext cx="7109908" cy="350897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None/>
            </a:pPr>
            <a:endParaRPr sz="2220" dirty="0"/>
          </a:p>
          <a:p>
            <a:pPr marL="68580" marR="0" lvl="0" indent="-5080" algn="l" rtl="0">
              <a:lnSpc>
                <a:spcPct val="90000"/>
              </a:lnSpc>
              <a:spcBef>
                <a:spcPts val="444"/>
              </a:spcBef>
              <a:buClr>
                <a:schemeClr val="accent1"/>
              </a:buClr>
              <a:buFont typeface="Noto Sans Symbols"/>
              <a:buNone/>
            </a:pPr>
            <a:endParaRPr dirty="0"/>
          </a:p>
        </p:txBody>
      </p:sp>
      <p:pic>
        <p:nvPicPr>
          <p:cNvPr id="266" name="Shape 266" descr="Free illustration: Question Mark, Question, Help - Free Image on ...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3906376" y="863950"/>
            <a:ext cx="4247024" cy="4815925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Shape 267"/>
          <p:cNvSpPr txBox="1">
            <a:spLocks noGrp="1"/>
          </p:cNvSpPr>
          <p:nvPr>
            <p:ph type="title"/>
          </p:nvPr>
        </p:nvSpPr>
        <p:spPr>
          <a:xfrm>
            <a:off x="902675" y="957601"/>
            <a:ext cx="3209400" cy="3098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accent1"/>
              </a:buClr>
              <a:buFont typeface="Century Gothic"/>
              <a:buNone/>
            </a:pPr>
            <a:r>
              <a:rPr lang="en-US" sz="3600" b="0" i="0" u="none" strike="noStrike" cap="none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 is an academic health department, exactly? </a:t>
            </a:r>
          </a:p>
        </p:txBody>
      </p:sp>
      <p:pic>
        <p:nvPicPr>
          <p:cNvPr id="2" name="slide2">
            <a:hlinkClick r:id="" action="ppaction://media"/>
            <a:extLst>
              <a:ext uri="{FF2B5EF4-FFF2-40B4-BE49-F238E27FC236}">
                <a16:creationId xmlns="" xmlns:a16="http://schemas.microsoft.com/office/drawing/2014/main" id="{19BDDEE3-E1EC-46D3-B05E-4FE7A850CA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745"/>
    </mc:Choice>
    <mc:Fallback xmlns="">
      <p:transition spd="slow" advTm="60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68" objId="2"/>
        <p14:stopEvt time="60425" objId="2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Shape 399"/>
          <p:cNvSpPr txBox="1">
            <a:spLocks noGrp="1"/>
          </p:cNvSpPr>
          <p:nvPr>
            <p:ph type="title"/>
          </p:nvPr>
        </p:nvSpPr>
        <p:spPr>
          <a:xfrm>
            <a:off x="1043490" y="1027664"/>
            <a:ext cx="7024800" cy="11430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dirty="0"/>
              <a:t>Still have questions?  </a:t>
            </a:r>
          </a:p>
        </p:txBody>
      </p:sp>
      <p:sp>
        <p:nvSpPr>
          <p:cNvPr id="400" name="Shape 400"/>
          <p:cNvSpPr txBox="1">
            <a:spLocks noGrp="1"/>
          </p:cNvSpPr>
          <p:nvPr>
            <p:ph type="body" idx="1"/>
          </p:nvPr>
        </p:nvSpPr>
        <p:spPr>
          <a:xfrm>
            <a:off x="1043492" y="2323652"/>
            <a:ext cx="6777300" cy="3509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342900" lvl="0" indent="-163576">
              <a:spcBef>
                <a:spcPts val="0"/>
              </a:spcBef>
              <a:buNone/>
            </a:pPr>
            <a:r>
              <a:rPr lang="en-US" dirty="0"/>
              <a:t>Contact the AHCW </a:t>
            </a:r>
            <a:r>
              <a:rPr lang="en-US"/>
              <a:t>coordinator </a:t>
            </a:r>
            <a:endParaRPr lang="en-US" dirty="0"/>
          </a:p>
          <a:p>
            <a:pPr marL="342900" lvl="0" indent="-163576">
              <a:spcBef>
                <a:spcPts val="0"/>
              </a:spcBef>
              <a:buNone/>
            </a:pPr>
            <a:r>
              <a:rPr lang="en-US" dirty="0"/>
              <a:t>or the primary point of contact </a:t>
            </a:r>
          </a:p>
          <a:p>
            <a:pPr marL="342900" lvl="0" indent="-163576">
              <a:spcBef>
                <a:spcPts val="0"/>
              </a:spcBef>
              <a:buNone/>
            </a:pPr>
            <a:r>
              <a:rPr lang="en-US" dirty="0"/>
              <a:t>for your institution.</a:t>
            </a:r>
          </a:p>
          <a:p>
            <a:pPr marL="342900" lvl="0" indent="-163576">
              <a:spcBef>
                <a:spcPts val="0"/>
              </a:spcBef>
              <a:buNone/>
            </a:pPr>
            <a:endParaRPr lang="en-US" dirty="0"/>
          </a:p>
          <a:p>
            <a:pPr marL="342900" lvl="0" indent="-163576">
              <a:spcBef>
                <a:spcPts val="0"/>
              </a:spcBef>
              <a:buNone/>
            </a:pPr>
            <a:r>
              <a:rPr lang="en-US" dirty="0"/>
              <a:t>See website for details:</a:t>
            </a:r>
          </a:p>
          <a:p>
            <a:pPr marL="342900" lvl="0" indent="-163576">
              <a:spcBef>
                <a:spcPts val="0"/>
              </a:spcBef>
              <a:buNone/>
            </a:pPr>
            <a:r>
              <a:rPr lang="en-US" dirty="0">
                <a:hlinkClick r:id="rId5"/>
              </a:rPr>
              <a:t>http://Academic.HealthyCentralMA.com</a:t>
            </a:r>
            <a:r>
              <a:rPr lang="en-US" dirty="0"/>
              <a:t>  </a:t>
            </a:r>
          </a:p>
        </p:txBody>
      </p:sp>
      <p:pic>
        <p:nvPicPr>
          <p:cNvPr id="2" name="slide20">
            <a:hlinkClick r:id="" action="ppaction://media"/>
            <a:extLst>
              <a:ext uri="{FF2B5EF4-FFF2-40B4-BE49-F238E27FC236}">
                <a16:creationId xmlns="" xmlns:a16="http://schemas.microsoft.com/office/drawing/2014/main" id="{0585651A-95C1-4904-8EBD-27A704DDA9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99"/>
    </mc:Choice>
    <mc:Fallback xmlns="">
      <p:transition spd="slow" advTm="241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"/>
        <p14:stopEvt time="23699" objId="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 txBox="1">
            <a:spLocks noGrp="1"/>
          </p:cNvSpPr>
          <p:nvPr>
            <p:ph type="title"/>
          </p:nvPr>
        </p:nvSpPr>
        <p:spPr>
          <a:xfrm>
            <a:off x="3379725" y="5153750"/>
            <a:ext cx="51258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accent1"/>
              </a:buClr>
              <a:buFont typeface="Century Gothic"/>
              <a:buNone/>
            </a:pPr>
            <a:r>
              <a:rPr lang="en-US" sz="3600" b="1" i="0" u="none" strike="noStrike" cap="none">
                <a:solidFill>
                  <a:schemeClr val="lt1"/>
                </a:solidFill>
              </a:rPr>
              <a:t>Why an academic health department?</a:t>
            </a:r>
          </a:p>
        </p:txBody>
      </p:sp>
      <p:pic>
        <p:nvPicPr>
          <p:cNvPr id="273" name="Shape 2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8413" y="2154200"/>
            <a:ext cx="8007175" cy="441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Shape 274"/>
          <p:cNvSpPr txBox="1"/>
          <p:nvPr/>
        </p:nvSpPr>
        <p:spPr>
          <a:xfrm>
            <a:off x="872925" y="1233025"/>
            <a:ext cx="6983400" cy="123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00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Why an academic health collaborative? </a:t>
            </a:r>
          </a:p>
        </p:txBody>
      </p:sp>
      <p:pic>
        <p:nvPicPr>
          <p:cNvPr id="7" name="slide3">
            <a:hlinkClick r:id="" action="ppaction://media"/>
            <a:extLst>
              <a:ext uri="{FF2B5EF4-FFF2-40B4-BE49-F238E27FC236}">
                <a16:creationId xmlns="" xmlns:a16="http://schemas.microsoft.com/office/drawing/2014/main" id="{476887C5-C525-40FF-B782-047536B5F7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88"/>
    </mc:Choice>
    <mc:Fallback xmlns="">
      <p:transition spd="slow" advTm="29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1" objId="5"/>
        <p14:stopEvt time="22433" objId="5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title"/>
          </p:nvPr>
        </p:nvSpPr>
        <p:spPr>
          <a:xfrm>
            <a:off x="605525" y="838200"/>
            <a:ext cx="7829700" cy="1471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accent1"/>
              </a:buClr>
              <a:buFont typeface="Century Gothic"/>
              <a:buNone/>
            </a:pPr>
            <a:r>
              <a:rPr lang="en-US" sz="3600"/>
              <a:t>T</a:t>
            </a:r>
            <a:r>
              <a:rPr lang="en-US" sz="36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 AHD model </a:t>
            </a:r>
            <a:r>
              <a:rPr lang="en-US" sz="3600"/>
              <a:t>better prepares our public health workforce</a:t>
            </a:r>
          </a:p>
        </p:txBody>
      </p:sp>
      <p:pic>
        <p:nvPicPr>
          <p:cNvPr id="280" name="Shape 28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10000" y="2718000"/>
            <a:ext cx="6286500" cy="333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lide4">
            <a:hlinkClick r:id="" action="ppaction://media"/>
            <a:extLst>
              <a:ext uri="{FF2B5EF4-FFF2-40B4-BE49-F238E27FC236}">
                <a16:creationId xmlns="" xmlns:a16="http://schemas.microsoft.com/office/drawing/2014/main" id="{BB115399-9A73-471E-9B1E-302F1B64D0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60"/>
    </mc:Choice>
    <mc:Fallback xmlns="">
      <p:transition spd="slow" advTm="19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2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3" objId="2"/>
        <p14:stopEvt time="19460" objId="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/>
          </p:cNvSpPr>
          <p:nvPr>
            <p:ph type="pic" idx="2"/>
          </p:nvPr>
        </p:nvSpPr>
        <p:spPr>
          <a:xfrm>
            <a:off x="1005208" y="693795"/>
            <a:ext cx="3359700" cy="5468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pic>
        <p:nvPicPr>
          <p:cNvPr id="286" name="Shape 28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82600" y="599950"/>
            <a:ext cx="6131000" cy="5580175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Shape 287"/>
          <p:cNvSpPr txBox="1">
            <a:spLocks noGrp="1"/>
          </p:cNvSpPr>
          <p:nvPr>
            <p:ph type="title"/>
          </p:nvPr>
        </p:nvSpPr>
        <p:spPr>
          <a:xfrm>
            <a:off x="4675600" y="914400"/>
            <a:ext cx="3359700" cy="3209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accent1"/>
              </a:buClr>
              <a:buFont typeface="Century Gothic"/>
              <a:buNone/>
            </a:pPr>
            <a:r>
              <a:rPr lang="en-US" sz="3600"/>
              <a:t>T</a:t>
            </a:r>
            <a:r>
              <a:rPr lang="en-US" sz="36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 AHD model </a:t>
            </a:r>
            <a:r>
              <a:rPr lang="en-US" sz="3600"/>
              <a:t>improves the flow of information</a:t>
            </a:r>
          </a:p>
        </p:txBody>
      </p:sp>
      <p:pic>
        <p:nvPicPr>
          <p:cNvPr id="4" name="slide5">
            <a:hlinkClick r:id="" action="ppaction://media"/>
            <a:extLst>
              <a:ext uri="{FF2B5EF4-FFF2-40B4-BE49-F238E27FC236}">
                <a16:creationId xmlns="" xmlns:a16="http://schemas.microsoft.com/office/drawing/2014/main" id="{5D18A950-F874-4C34-B21B-0CF417B473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0F92BE67-8B38-49A4-BF5E-DB04D7736A8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3"/>
    </mc:Choice>
    <mc:Fallback xmlns="">
      <p:transition spd="slow" advTm="1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30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60" objId="4"/>
        <p14:stopEvt time="1203" objId="4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title"/>
          </p:nvPr>
        </p:nvSpPr>
        <p:spPr>
          <a:xfrm>
            <a:off x="1043490" y="1027664"/>
            <a:ext cx="7024800" cy="11430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 txBox="1">
            <a:spLocks noGrp="1"/>
          </p:cNvSpPr>
          <p:nvPr>
            <p:ph type="body" idx="1"/>
          </p:nvPr>
        </p:nvSpPr>
        <p:spPr>
          <a:xfrm>
            <a:off x="1043492" y="2323652"/>
            <a:ext cx="6777300" cy="3509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342900" lvl="0" indent="-163576">
              <a:spcBef>
                <a:spcPts val="0"/>
              </a:spcBef>
              <a:buNone/>
            </a:pPr>
            <a:endParaRPr/>
          </a:p>
        </p:txBody>
      </p:sp>
      <p:pic>
        <p:nvPicPr>
          <p:cNvPr id="295" name="Shape 29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0"/>
            <a:ext cx="9009875" cy="67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lide6">
            <a:hlinkClick r:id="" action="ppaction://media"/>
            <a:extLst>
              <a:ext uri="{FF2B5EF4-FFF2-40B4-BE49-F238E27FC236}">
                <a16:creationId xmlns="" xmlns:a16="http://schemas.microsoft.com/office/drawing/2014/main" id="{3059A9F3-989C-4A9D-A200-23468FE971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533B259F-522C-4E41-862E-DDF91BCEDE7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6"/>
    </mc:Choice>
    <mc:Fallback xmlns="">
      <p:transition spd="slow" advTm="9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60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73" objId="2"/>
        <p14:stopEvt time="986" objId="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 txBox="1">
            <a:spLocks noGrp="1"/>
          </p:cNvSpPr>
          <p:nvPr>
            <p:ph type="title"/>
          </p:nvPr>
        </p:nvSpPr>
        <p:spPr>
          <a:xfrm>
            <a:off x="919750" y="807470"/>
            <a:ext cx="7024800" cy="6540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3500" dirty="0"/>
              <a:t>Core functions of public health</a:t>
            </a:r>
          </a:p>
        </p:txBody>
      </p:sp>
      <p:pic>
        <p:nvPicPr>
          <p:cNvPr id="302" name="Shape 30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159275" y="1831775"/>
            <a:ext cx="4297475" cy="398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lide7">
            <a:hlinkClick r:id="" action="ppaction://media"/>
            <a:extLst>
              <a:ext uri="{FF2B5EF4-FFF2-40B4-BE49-F238E27FC236}">
                <a16:creationId xmlns="" xmlns:a16="http://schemas.microsoft.com/office/drawing/2014/main" id="{681751F6-0114-49EC-A3AD-026320EBCF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623A5506-66A5-42BC-B0A5-69EBBFF498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9"/>
    </mc:Choice>
    <mc:Fallback xmlns="">
      <p:transition spd="slow" advTm="1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52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80" objId="2"/>
        <p14:stopEvt time="1559" objId="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 txBox="1">
            <a:spLocks noGrp="1"/>
          </p:cNvSpPr>
          <p:nvPr>
            <p:ph type="title"/>
          </p:nvPr>
        </p:nvSpPr>
        <p:spPr>
          <a:xfrm>
            <a:off x="1043490" y="1027664"/>
            <a:ext cx="7024800" cy="11430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/>
              <a:t>Assessment</a:t>
            </a:r>
          </a:p>
        </p:txBody>
      </p:sp>
      <p:sp>
        <p:nvSpPr>
          <p:cNvPr id="309" name="Shape 309"/>
          <p:cNvSpPr txBox="1">
            <a:spLocks noGrp="1"/>
          </p:cNvSpPr>
          <p:nvPr>
            <p:ph type="body" idx="1"/>
          </p:nvPr>
        </p:nvSpPr>
        <p:spPr>
          <a:xfrm>
            <a:off x="1043492" y="2323652"/>
            <a:ext cx="6777300" cy="3509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ct val="115000"/>
              </a:lnSpc>
              <a:spcBef>
                <a:spcPts val="1000"/>
              </a:spcBef>
              <a:spcAft>
                <a:spcPts val="2000"/>
              </a:spcAft>
              <a:buClr>
                <a:srgbClr val="58595B"/>
              </a:buClr>
              <a:buSzPts val="1800"/>
              <a:buFont typeface="Ubuntu"/>
              <a:buChar char="●"/>
            </a:pPr>
            <a:r>
              <a:rPr lang="en-US" sz="1800" b="1" i="1">
                <a:solidFill>
                  <a:srgbClr val="58595B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ASSESS the health needs of the community</a:t>
            </a:r>
          </a:p>
          <a:p>
            <a:pPr marL="457200" lvl="0" indent="-342900" rtl="0">
              <a:lnSpc>
                <a:spcPct val="115000"/>
              </a:lnSpc>
              <a:spcBef>
                <a:spcPts val="1000"/>
              </a:spcBef>
              <a:spcAft>
                <a:spcPts val="2000"/>
              </a:spcAft>
              <a:buClr>
                <a:srgbClr val="58595B"/>
              </a:buClr>
              <a:buSzPts val="1800"/>
              <a:buFont typeface="Ubuntu"/>
              <a:buChar char="●"/>
            </a:pPr>
            <a:r>
              <a:rPr lang="en-US" sz="1800" b="1" i="1">
                <a:solidFill>
                  <a:srgbClr val="58595B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INVESTIGATE the occurrence of health effects and health hazards in the community. </a:t>
            </a:r>
          </a:p>
          <a:p>
            <a:pPr marL="457200" lvl="0" indent="-342900" rtl="0">
              <a:lnSpc>
                <a:spcPct val="115000"/>
              </a:lnSpc>
              <a:spcBef>
                <a:spcPts val="1000"/>
              </a:spcBef>
              <a:spcAft>
                <a:spcPts val="2000"/>
              </a:spcAft>
              <a:buClr>
                <a:srgbClr val="58595B"/>
              </a:buClr>
              <a:buSzPts val="1800"/>
              <a:buFont typeface="Ubuntu"/>
              <a:buChar char="●"/>
            </a:pPr>
            <a:r>
              <a:rPr lang="en-US" sz="1800" b="1" i="1">
                <a:solidFill>
                  <a:srgbClr val="58595B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ANALYZE the determinants of identified health needs. </a:t>
            </a:r>
          </a:p>
          <a:p>
            <a:pPr marL="342900" lvl="0" indent="-163576">
              <a:spcBef>
                <a:spcPts val="0"/>
              </a:spcBef>
              <a:buNone/>
            </a:pPr>
            <a:endParaRPr/>
          </a:p>
        </p:txBody>
      </p:sp>
      <p:pic>
        <p:nvPicPr>
          <p:cNvPr id="2" name="slide8">
            <a:hlinkClick r:id="" action="ppaction://media"/>
            <a:extLst>
              <a:ext uri="{FF2B5EF4-FFF2-40B4-BE49-F238E27FC236}">
                <a16:creationId xmlns="" xmlns:a16="http://schemas.microsoft.com/office/drawing/2014/main" id="{3BDDC20B-B35B-4C8B-A878-1F5AF34B45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800941C4-E5EB-4E7F-B13F-D11945CB9DF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4"/>
    </mc:Choice>
    <mc:Fallback xmlns="">
      <p:transition spd="slow" advTm="1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31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59" objId="2"/>
        <p14:stopEvt time="1034" objId="2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 txBox="1">
            <a:spLocks noGrp="1"/>
          </p:cNvSpPr>
          <p:nvPr>
            <p:ph type="title"/>
          </p:nvPr>
        </p:nvSpPr>
        <p:spPr>
          <a:xfrm>
            <a:off x="1043490" y="1027664"/>
            <a:ext cx="7024800" cy="11430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/>
              <a:t>Policy development</a:t>
            </a:r>
          </a:p>
        </p:txBody>
      </p:sp>
      <p:sp>
        <p:nvSpPr>
          <p:cNvPr id="316" name="Shape 316"/>
          <p:cNvSpPr txBox="1">
            <a:spLocks noGrp="1"/>
          </p:cNvSpPr>
          <p:nvPr>
            <p:ph type="body" idx="1"/>
          </p:nvPr>
        </p:nvSpPr>
        <p:spPr>
          <a:xfrm>
            <a:off x="1043492" y="2323652"/>
            <a:ext cx="6777300" cy="3509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ct val="115000"/>
              </a:lnSpc>
              <a:spcBef>
                <a:spcPts val="1000"/>
              </a:spcBef>
              <a:spcAft>
                <a:spcPts val="2000"/>
              </a:spcAft>
              <a:buClr>
                <a:srgbClr val="58595B"/>
              </a:buClr>
              <a:buSzPts val="1800"/>
              <a:buFont typeface="Ubuntu"/>
              <a:buChar char="●"/>
            </a:pPr>
            <a:r>
              <a:rPr lang="en-US" sz="1800" b="1" i="1">
                <a:solidFill>
                  <a:srgbClr val="58595B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ADVOCATE for public health, build constituencies, and identify resources in the community. </a:t>
            </a:r>
          </a:p>
          <a:p>
            <a:pPr marL="457200" lvl="0" indent="-342900" rtl="0">
              <a:lnSpc>
                <a:spcPct val="115000"/>
              </a:lnSpc>
              <a:spcBef>
                <a:spcPts val="1000"/>
              </a:spcBef>
              <a:spcAft>
                <a:spcPts val="2000"/>
              </a:spcAft>
              <a:buClr>
                <a:srgbClr val="58595B"/>
              </a:buClr>
              <a:buSzPts val="1800"/>
              <a:buFont typeface="Ubuntu"/>
              <a:buChar char="●"/>
            </a:pPr>
            <a:r>
              <a:rPr lang="en-US" sz="1800" b="1" i="1">
                <a:solidFill>
                  <a:srgbClr val="58595B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PRIORITIZE among health needs. </a:t>
            </a:r>
          </a:p>
          <a:p>
            <a:pPr marL="457200" lvl="0" indent="-342900" rtl="0">
              <a:lnSpc>
                <a:spcPct val="115000"/>
              </a:lnSpc>
              <a:spcBef>
                <a:spcPts val="1000"/>
              </a:spcBef>
              <a:spcAft>
                <a:spcPts val="2000"/>
              </a:spcAft>
              <a:buClr>
                <a:srgbClr val="58595B"/>
              </a:buClr>
              <a:buSzPts val="1800"/>
              <a:buFont typeface="Ubuntu"/>
              <a:buChar char="●"/>
            </a:pPr>
            <a:r>
              <a:rPr lang="en-US" sz="1800" b="1" i="1">
                <a:solidFill>
                  <a:srgbClr val="58595B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PLAN and develop policies to address priority health needs. </a:t>
            </a:r>
          </a:p>
        </p:txBody>
      </p:sp>
      <p:pic>
        <p:nvPicPr>
          <p:cNvPr id="2" name="slide9">
            <a:hlinkClick r:id="" action="ppaction://media"/>
            <a:extLst>
              <a:ext uri="{FF2B5EF4-FFF2-40B4-BE49-F238E27FC236}">
                <a16:creationId xmlns="" xmlns:a16="http://schemas.microsoft.com/office/drawing/2014/main" id="{C723757E-97F5-47B5-98C2-49BF5AF1C2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0623155D-B2DC-4E6D-99ED-C39B08973FC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3"/>
    </mc:Choice>
    <mc:Fallback xmlns="">
      <p:transition spd="slow" advTm="1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49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83" objId="2"/>
        <p14:stopEvt time="1233" objId="2"/>
      </p14:showEvtLst>
    </p:ext>
  </p:extLst>
</p:sld>
</file>

<file path=ppt/theme/theme1.xml><?xml version="1.0" encoding="utf-8"?>
<a:theme xmlns:a="http://schemas.openxmlformats.org/drawingml/2006/main" name="Austin">
  <a:themeElements>
    <a:clrScheme name="Austin">
      <a:dk1>
        <a:srgbClr val="000000"/>
      </a:dk1>
      <a:lt1>
        <a:srgbClr val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</TotalTime>
  <Words>412</Words>
  <Application>Microsoft Office PowerPoint</Application>
  <PresentationFormat>On-screen Show (4:3)</PresentationFormat>
  <Paragraphs>95</Paragraphs>
  <Slides>20</Slides>
  <Notes>20</Notes>
  <HiddenSlides>0</HiddenSlides>
  <MMClips>28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Century Gothic</vt:lpstr>
      <vt:lpstr>Noto Sans Symbols</vt:lpstr>
      <vt:lpstr>Calibri</vt:lpstr>
      <vt:lpstr>Ubuntu</vt:lpstr>
      <vt:lpstr>Austin</vt:lpstr>
      <vt:lpstr>PowerPoint Presentation</vt:lpstr>
      <vt:lpstr>What is an academic health department, exactly? </vt:lpstr>
      <vt:lpstr>Why an academic health department?</vt:lpstr>
      <vt:lpstr>The AHD model better prepares our public health workforce</vt:lpstr>
      <vt:lpstr>The AHD model improves the flow of information</vt:lpstr>
      <vt:lpstr>PowerPoint Presentation</vt:lpstr>
      <vt:lpstr>Core functions of public health</vt:lpstr>
      <vt:lpstr>Assessment</vt:lpstr>
      <vt:lpstr>Policy development</vt:lpstr>
      <vt:lpstr>Assurance</vt:lpstr>
      <vt:lpstr>Our municipal structure</vt:lpstr>
      <vt:lpstr>Opportunities for learners</vt:lpstr>
      <vt:lpstr>Opportunities for practitioners</vt:lpstr>
      <vt:lpstr>Opportunities for community</vt:lpstr>
      <vt:lpstr>PowerPoint Presentation</vt:lpstr>
      <vt:lpstr>Benefits of Participation</vt:lpstr>
      <vt:lpstr>PowerPoint Presentation</vt:lpstr>
      <vt:lpstr>Invitation to faculty</vt:lpstr>
      <vt:lpstr>Resources</vt:lpstr>
      <vt:lpstr>Still have questions?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Introduction to  the Academic Health Collaborative of Worcester</dc:title>
  <dc:creator>Heather-Lyn Haley</dc:creator>
  <cp:lastModifiedBy>Hopkins, Kelsey</cp:lastModifiedBy>
  <cp:revision>22</cp:revision>
  <dcterms:modified xsi:type="dcterms:W3CDTF">2018-03-02T15:59:11Z</dcterms:modified>
</cp:coreProperties>
</file>