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4"/>
    <p:sldMasterId id="2147484146" r:id="rId5"/>
  </p:sldMasterIdLst>
  <p:notesMasterIdLst>
    <p:notesMasterId r:id="rId16"/>
  </p:notesMasterIdLst>
  <p:handoutMasterIdLst>
    <p:handoutMasterId r:id="rId17"/>
  </p:handoutMasterIdLst>
  <p:sldIdLst>
    <p:sldId id="269" r:id="rId6"/>
    <p:sldId id="258" r:id="rId7"/>
    <p:sldId id="262" r:id="rId8"/>
    <p:sldId id="259" r:id="rId9"/>
    <p:sldId id="260" r:id="rId10"/>
    <p:sldId id="261" r:id="rId11"/>
    <p:sldId id="271" r:id="rId12"/>
    <p:sldId id="265" r:id="rId13"/>
    <p:sldId id="274"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990B48-2DCF-AC87-BBF7-495CA7BC7202}" name="Fischer, Melissa" initials="FM" userId="S::melissa.fischer@umassmed.edu::d718ed05-9876-47ff-a395-c2dad8208a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C5FA2-BC8B-48B9-B63A-BAF4EB1275F0}" v="4" dt="2023-12-01T14:58:05.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Manas" userId="9cf4d5e5-7c95-4079-b778-e5460b483301" providerId="ADAL" clId="{C7BC5FA2-BC8B-48B9-B63A-BAF4EB1275F0}"/>
    <pc:docChg chg="undo custSel addSld delSld modSld">
      <pc:chgData name="Das, Manas" userId="9cf4d5e5-7c95-4079-b778-e5460b483301" providerId="ADAL" clId="{C7BC5FA2-BC8B-48B9-B63A-BAF4EB1275F0}" dt="2023-12-01T15:19:26.917" v="720" actId="14100"/>
      <pc:docMkLst>
        <pc:docMk/>
      </pc:docMkLst>
      <pc:sldChg chg="modSp mod">
        <pc:chgData name="Das, Manas" userId="9cf4d5e5-7c95-4079-b778-e5460b483301" providerId="ADAL" clId="{C7BC5FA2-BC8B-48B9-B63A-BAF4EB1275F0}" dt="2023-11-28T19:37:27.372" v="201" actId="1076"/>
        <pc:sldMkLst>
          <pc:docMk/>
          <pc:sldMk cId="0" sldId="258"/>
        </pc:sldMkLst>
        <pc:spChg chg="mod">
          <ac:chgData name="Das, Manas" userId="9cf4d5e5-7c95-4079-b778-e5460b483301" providerId="ADAL" clId="{C7BC5FA2-BC8B-48B9-B63A-BAF4EB1275F0}" dt="2023-11-28T19:37:22.864" v="200" actId="1076"/>
          <ac:spMkLst>
            <pc:docMk/>
            <pc:sldMk cId="0" sldId="258"/>
            <ac:spMk id="5" creationId="{04C08D00-683C-4E78-8E85-7F247FACD13B}"/>
          </ac:spMkLst>
        </pc:spChg>
        <pc:spChg chg="mod">
          <ac:chgData name="Das, Manas" userId="9cf4d5e5-7c95-4079-b778-e5460b483301" providerId="ADAL" clId="{C7BC5FA2-BC8B-48B9-B63A-BAF4EB1275F0}" dt="2023-11-28T19:37:27.372" v="201" actId="1076"/>
          <ac:spMkLst>
            <pc:docMk/>
            <pc:sldMk cId="0" sldId="258"/>
            <ac:spMk id="11266" creationId="{4507B1CF-058F-4978-B43F-4F9990462D23}"/>
          </ac:spMkLst>
        </pc:spChg>
      </pc:sldChg>
      <pc:sldChg chg="modSp mod">
        <pc:chgData name="Das, Manas" userId="9cf4d5e5-7c95-4079-b778-e5460b483301" providerId="ADAL" clId="{C7BC5FA2-BC8B-48B9-B63A-BAF4EB1275F0}" dt="2023-12-01T14:56:18.478" v="672" actId="20577"/>
        <pc:sldMkLst>
          <pc:docMk/>
          <pc:sldMk cId="0" sldId="261"/>
        </pc:sldMkLst>
        <pc:spChg chg="mod">
          <ac:chgData name="Das, Manas" userId="9cf4d5e5-7c95-4079-b778-e5460b483301" providerId="ADAL" clId="{C7BC5FA2-BC8B-48B9-B63A-BAF4EB1275F0}" dt="2023-12-01T14:56:18.478" v="672" actId="20577"/>
          <ac:spMkLst>
            <pc:docMk/>
            <pc:sldMk cId="0" sldId="261"/>
            <ac:spMk id="15363" creationId="{1B0E566F-D830-4187-B1AA-199AAA8ADFD1}"/>
          </ac:spMkLst>
        </pc:spChg>
      </pc:sldChg>
      <pc:sldChg chg="modSp mod">
        <pc:chgData name="Das, Manas" userId="9cf4d5e5-7c95-4079-b778-e5460b483301" providerId="ADAL" clId="{C7BC5FA2-BC8B-48B9-B63A-BAF4EB1275F0}" dt="2023-11-28T19:42:38.457" v="386" actId="1076"/>
        <pc:sldMkLst>
          <pc:docMk/>
          <pc:sldMk cId="0" sldId="262"/>
        </pc:sldMkLst>
        <pc:spChg chg="mod">
          <ac:chgData name="Das, Manas" userId="9cf4d5e5-7c95-4079-b778-e5460b483301" providerId="ADAL" clId="{C7BC5FA2-BC8B-48B9-B63A-BAF4EB1275F0}" dt="2023-11-28T19:42:38.457" v="386" actId="1076"/>
          <ac:spMkLst>
            <pc:docMk/>
            <pc:sldMk cId="0" sldId="262"/>
            <ac:spMk id="8" creationId="{37E61770-7A53-49F5-9CA2-082A863E4FC2}"/>
          </ac:spMkLst>
        </pc:spChg>
      </pc:sldChg>
      <pc:sldChg chg="modSp mod">
        <pc:chgData name="Das, Manas" userId="9cf4d5e5-7c95-4079-b778-e5460b483301" providerId="ADAL" clId="{C7BC5FA2-BC8B-48B9-B63A-BAF4EB1275F0}" dt="2023-11-28T19:47:21.727" v="472" actId="20577"/>
        <pc:sldMkLst>
          <pc:docMk/>
          <pc:sldMk cId="2917395841" sldId="265"/>
        </pc:sldMkLst>
        <pc:spChg chg="mod">
          <ac:chgData name="Das, Manas" userId="9cf4d5e5-7c95-4079-b778-e5460b483301" providerId="ADAL" clId="{C7BC5FA2-BC8B-48B9-B63A-BAF4EB1275F0}" dt="2023-11-28T19:47:21.727" v="472" actId="20577"/>
          <ac:spMkLst>
            <pc:docMk/>
            <pc:sldMk cId="2917395841" sldId="265"/>
            <ac:spMk id="3" creationId="{304FF502-EF05-4402-8F1F-B927D77F0E9A}"/>
          </ac:spMkLst>
        </pc:spChg>
      </pc:sldChg>
      <pc:sldChg chg="modSp mod">
        <pc:chgData name="Das, Manas" userId="9cf4d5e5-7c95-4079-b778-e5460b483301" providerId="ADAL" clId="{C7BC5FA2-BC8B-48B9-B63A-BAF4EB1275F0}" dt="2023-11-28T19:48:15.364" v="476" actId="20577"/>
        <pc:sldMkLst>
          <pc:docMk/>
          <pc:sldMk cId="2083659082" sldId="269"/>
        </pc:sldMkLst>
        <pc:graphicFrameChg chg="mod modGraphic">
          <ac:chgData name="Das, Manas" userId="9cf4d5e5-7c95-4079-b778-e5460b483301" providerId="ADAL" clId="{C7BC5FA2-BC8B-48B9-B63A-BAF4EB1275F0}" dt="2023-11-28T19:48:15.364" v="476" actId="20577"/>
          <ac:graphicFrameMkLst>
            <pc:docMk/>
            <pc:sldMk cId="2083659082" sldId="269"/>
            <ac:graphicFrameMk id="2" creationId="{2126FA21-727F-9803-8376-1601E35A5B1F}"/>
          </ac:graphicFrameMkLst>
        </pc:graphicFrameChg>
      </pc:sldChg>
      <pc:sldChg chg="delSp modSp mod">
        <pc:chgData name="Das, Manas" userId="9cf4d5e5-7c95-4079-b778-e5460b483301" providerId="ADAL" clId="{C7BC5FA2-BC8B-48B9-B63A-BAF4EB1275F0}" dt="2023-11-30T16:41:20.623" v="665" actId="20577"/>
        <pc:sldMkLst>
          <pc:docMk/>
          <pc:sldMk cId="1225457632" sldId="271"/>
        </pc:sldMkLst>
        <pc:spChg chg="mod">
          <ac:chgData name="Das, Manas" userId="9cf4d5e5-7c95-4079-b778-e5460b483301" providerId="ADAL" clId="{C7BC5FA2-BC8B-48B9-B63A-BAF4EB1275F0}" dt="2023-11-30T16:41:20.623" v="665" actId="20577"/>
          <ac:spMkLst>
            <pc:docMk/>
            <pc:sldMk cId="1225457632" sldId="271"/>
            <ac:spMk id="3" creationId="{66DA16CD-E42A-91D5-0BD6-92C171DF467C}"/>
          </ac:spMkLst>
        </pc:spChg>
        <pc:spChg chg="del mod">
          <ac:chgData name="Das, Manas" userId="9cf4d5e5-7c95-4079-b778-e5460b483301" providerId="ADAL" clId="{C7BC5FA2-BC8B-48B9-B63A-BAF4EB1275F0}" dt="2023-11-30T16:38:36.764" v="477" actId="478"/>
          <ac:spMkLst>
            <pc:docMk/>
            <pc:sldMk cId="1225457632" sldId="271"/>
            <ac:spMk id="4" creationId="{FCE06E7D-865B-8536-ADD0-8C0D3005D2B5}"/>
          </ac:spMkLst>
        </pc:spChg>
        <pc:spChg chg="mod">
          <ac:chgData name="Das, Manas" userId="9cf4d5e5-7c95-4079-b778-e5460b483301" providerId="ADAL" clId="{C7BC5FA2-BC8B-48B9-B63A-BAF4EB1275F0}" dt="2023-11-28T19:44:10.327" v="416" actId="20577"/>
          <ac:spMkLst>
            <pc:docMk/>
            <pc:sldMk cId="1225457632" sldId="271"/>
            <ac:spMk id="14338" creationId="{C1C71086-20F2-4040-8808-66663E5A33B0}"/>
          </ac:spMkLst>
        </pc:spChg>
      </pc:sldChg>
      <pc:sldChg chg="del">
        <pc:chgData name="Das, Manas" userId="9cf4d5e5-7c95-4079-b778-e5460b483301" providerId="ADAL" clId="{C7BC5FA2-BC8B-48B9-B63A-BAF4EB1275F0}" dt="2023-11-28T19:45:09.118" v="419" actId="47"/>
        <pc:sldMkLst>
          <pc:docMk/>
          <pc:sldMk cId="2217221118" sldId="272"/>
        </pc:sldMkLst>
      </pc:sldChg>
      <pc:sldChg chg="modSp add mod">
        <pc:chgData name="Das, Manas" userId="9cf4d5e5-7c95-4079-b778-e5460b483301" providerId="ADAL" clId="{C7BC5FA2-BC8B-48B9-B63A-BAF4EB1275F0}" dt="2023-12-01T15:19:26.917" v="720" actId="14100"/>
        <pc:sldMkLst>
          <pc:docMk/>
          <pc:sldMk cId="840652250" sldId="274"/>
        </pc:sldMkLst>
        <pc:spChg chg="mod">
          <ac:chgData name="Das, Manas" userId="9cf4d5e5-7c95-4079-b778-e5460b483301" providerId="ADAL" clId="{C7BC5FA2-BC8B-48B9-B63A-BAF4EB1275F0}" dt="2023-12-01T14:59:31.694" v="705" actId="1076"/>
          <ac:spMkLst>
            <pc:docMk/>
            <pc:sldMk cId="840652250" sldId="274"/>
            <ac:spMk id="2" creationId="{C65F8F60-3A87-438E-908D-229F3DC4BA75}"/>
          </ac:spMkLst>
        </pc:spChg>
        <pc:spChg chg="mod">
          <ac:chgData name="Das, Manas" userId="9cf4d5e5-7c95-4079-b778-e5460b483301" providerId="ADAL" clId="{C7BC5FA2-BC8B-48B9-B63A-BAF4EB1275F0}" dt="2023-12-01T15:19:26.917" v="720" actId="14100"/>
          <ac:spMkLst>
            <pc:docMk/>
            <pc:sldMk cId="840652250" sldId="274"/>
            <ac:spMk id="3" creationId="{304FF502-EF05-4402-8F1F-B927D77F0E9A}"/>
          </ac:spMkLst>
        </pc:spChg>
      </pc:sldChg>
    </pc:docChg>
  </pc:docChgLst>
  <pc:docChgLst>
    <pc:chgData name="Skaka, Mirela" userId="931b01b2-aff7-4f60-bad7-8c913cca9ef4" providerId="ADAL" clId="{941BFB9D-8406-4C07-B152-64D13AC844A6}"/>
    <pc:docChg chg="modSld">
      <pc:chgData name="Skaka, Mirela" userId="931b01b2-aff7-4f60-bad7-8c913cca9ef4" providerId="ADAL" clId="{941BFB9D-8406-4C07-B152-64D13AC844A6}" dt="2023-12-01T16:56:26.108" v="6" actId="20577"/>
      <pc:docMkLst>
        <pc:docMk/>
      </pc:docMkLst>
      <pc:sldChg chg="modSp mod">
        <pc:chgData name="Skaka, Mirela" userId="931b01b2-aff7-4f60-bad7-8c913cca9ef4" providerId="ADAL" clId="{941BFB9D-8406-4C07-B152-64D13AC844A6}" dt="2023-12-01T16:41:03.825" v="4" actId="20577"/>
        <pc:sldMkLst>
          <pc:docMk/>
          <pc:sldMk cId="0" sldId="258"/>
        </pc:sldMkLst>
        <pc:spChg chg="mod">
          <ac:chgData name="Skaka, Mirela" userId="931b01b2-aff7-4f60-bad7-8c913cca9ef4" providerId="ADAL" clId="{941BFB9D-8406-4C07-B152-64D13AC844A6}" dt="2023-12-01T16:41:03.825" v="4" actId="20577"/>
          <ac:spMkLst>
            <pc:docMk/>
            <pc:sldMk cId="0" sldId="258"/>
            <ac:spMk id="5" creationId="{04C08D00-683C-4E78-8E85-7F247FACD13B}"/>
          </ac:spMkLst>
        </pc:spChg>
      </pc:sldChg>
      <pc:sldChg chg="modSp mod">
        <pc:chgData name="Skaka, Mirela" userId="931b01b2-aff7-4f60-bad7-8c913cca9ef4" providerId="ADAL" clId="{941BFB9D-8406-4C07-B152-64D13AC844A6}" dt="2023-12-01T16:56:26.108" v="6" actId="20577"/>
        <pc:sldMkLst>
          <pc:docMk/>
          <pc:sldMk cId="2083659082" sldId="269"/>
        </pc:sldMkLst>
        <pc:spChg chg="mod">
          <ac:chgData name="Skaka, Mirela" userId="931b01b2-aff7-4f60-bad7-8c913cca9ef4" providerId="ADAL" clId="{941BFB9D-8406-4C07-B152-64D13AC844A6}" dt="2023-12-01T16:56:26.108" v="6" actId="20577"/>
          <ac:spMkLst>
            <pc:docMk/>
            <pc:sldMk cId="2083659082" sldId="269"/>
            <ac:spMk id="9218" creationId="{4119B4A1-349F-4730-89D4-6BF5827BC3FB}"/>
          </ac:spMkLst>
        </pc:spChg>
      </pc:sldChg>
    </pc:docChg>
  </pc:docChgLst>
  <pc:docChgLst>
    <pc:chgData name="Das, Manas" userId="9cf4d5e5-7c95-4079-b778-e5460b483301" providerId="ADAL" clId="{6306F7FF-450F-4150-8C7B-90603780AB23}"/>
    <pc:docChg chg="undo custSel modSld">
      <pc:chgData name="Das, Manas" userId="9cf4d5e5-7c95-4079-b778-e5460b483301" providerId="ADAL" clId="{6306F7FF-450F-4150-8C7B-90603780AB23}" dt="2022-12-09T17:35:12.265" v="291" actId="20577"/>
      <pc:docMkLst>
        <pc:docMk/>
      </pc:docMkLst>
      <pc:sldChg chg="addSp modSp mod">
        <pc:chgData name="Das, Manas" userId="9cf4d5e5-7c95-4079-b778-e5460b483301" providerId="ADAL" clId="{6306F7FF-450F-4150-8C7B-90603780AB23}" dt="2022-12-09T15:41:46.659" v="97" actId="1076"/>
        <pc:sldMkLst>
          <pc:docMk/>
          <pc:sldMk cId="0" sldId="259"/>
        </pc:sldMkLst>
        <pc:spChg chg="add mod">
          <ac:chgData name="Das, Manas" userId="9cf4d5e5-7c95-4079-b778-e5460b483301" providerId="ADAL" clId="{6306F7FF-450F-4150-8C7B-90603780AB23}" dt="2022-12-09T15:41:46.659" v="97" actId="1076"/>
          <ac:spMkLst>
            <pc:docMk/>
            <pc:sldMk cId="0" sldId="259"/>
            <ac:spMk id="2" creationId="{422BBF42-B9AD-6533-3E14-434014C8F0F5}"/>
          </ac:spMkLst>
        </pc:spChg>
      </pc:sldChg>
      <pc:sldChg chg="addSp modSp mod">
        <pc:chgData name="Das, Manas" userId="9cf4d5e5-7c95-4079-b778-e5460b483301" providerId="ADAL" clId="{6306F7FF-450F-4150-8C7B-90603780AB23}" dt="2022-12-09T15:42:01.476" v="109" actId="122"/>
        <pc:sldMkLst>
          <pc:docMk/>
          <pc:sldMk cId="0" sldId="260"/>
        </pc:sldMkLst>
        <pc:spChg chg="add mod">
          <ac:chgData name="Das, Manas" userId="9cf4d5e5-7c95-4079-b778-e5460b483301" providerId="ADAL" clId="{6306F7FF-450F-4150-8C7B-90603780AB23}" dt="2022-12-09T15:42:01.476" v="109" actId="122"/>
          <ac:spMkLst>
            <pc:docMk/>
            <pc:sldMk cId="0" sldId="260"/>
            <ac:spMk id="2" creationId="{6634172D-F721-0078-FCFA-E01B77A44791}"/>
          </ac:spMkLst>
        </pc:spChg>
      </pc:sldChg>
      <pc:sldChg chg="addSp modSp mod">
        <pc:chgData name="Das, Manas" userId="9cf4d5e5-7c95-4079-b778-e5460b483301" providerId="ADAL" clId="{6306F7FF-450F-4150-8C7B-90603780AB23}" dt="2022-12-09T16:32:57.926" v="185" actId="1076"/>
        <pc:sldMkLst>
          <pc:docMk/>
          <pc:sldMk cId="0" sldId="261"/>
        </pc:sldMkLst>
        <pc:spChg chg="add mod">
          <ac:chgData name="Das, Manas" userId="9cf4d5e5-7c95-4079-b778-e5460b483301" providerId="ADAL" clId="{6306F7FF-450F-4150-8C7B-90603780AB23}" dt="2022-12-09T15:42:23.563" v="129" actId="122"/>
          <ac:spMkLst>
            <pc:docMk/>
            <pc:sldMk cId="0" sldId="261"/>
            <ac:spMk id="2" creationId="{082B4655-E86E-D37C-5BE2-1AFE0F508D4E}"/>
          </ac:spMkLst>
        </pc:spChg>
        <pc:spChg chg="mod">
          <ac:chgData name="Das, Manas" userId="9cf4d5e5-7c95-4079-b778-e5460b483301" providerId="ADAL" clId="{6306F7FF-450F-4150-8C7B-90603780AB23}" dt="2022-12-09T16:32:57.926" v="185" actId="1076"/>
          <ac:spMkLst>
            <pc:docMk/>
            <pc:sldMk cId="0" sldId="261"/>
            <ac:spMk id="15363" creationId="{1B0E566F-D830-4187-B1AA-199AAA8ADFD1}"/>
          </ac:spMkLst>
        </pc:spChg>
      </pc:sldChg>
      <pc:sldChg chg="modSp mod">
        <pc:chgData name="Das, Manas" userId="9cf4d5e5-7c95-4079-b778-e5460b483301" providerId="ADAL" clId="{6306F7FF-450F-4150-8C7B-90603780AB23}" dt="2022-12-09T15:36:15.525" v="1" actId="20577"/>
        <pc:sldMkLst>
          <pc:docMk/>
          <pc:sldMk cId="0" sldId="262"/>
        </pc:sldMkLst>
        <pc:spChg chg="mod">
          <ac:chgData name="Das, Manas" userId="9cf4d5e5-7c95-4079-b778-e5460b483301" providerId="ADAL" clId="{6306F7FF-450F-4150-8C7B-90603780AB23}" dt="2022-12-09T15:36:15.525" v="1" actId="20577"/>
          <ac:spMkLst>
            <pc:docMk/>
            <pc:sldMk cId="0" sldId="262"/>
            <ac:spMk id="8" creationId="{37E61770-7A53-49F5-9CA2-082A863E4FC2}"/>
          </ac:spMkLst>
        </pc:spChg>
      </pc:sldChg>
      <pc:sldChg chg="modSp mod">
        <pc:chgData name="Das, Manas" userId="9cf4d5e5-7c95-4079-b778-e5460b483301" providerId="ADAL" clId="{6306F7FF-450F-4150-8C7B-90603780AB23}" dt="2022-12-09T17:35:12.265" v="291" actId="20577"/>
        <pc:sldMkLst>
          <pc:docMk/>
          <pc:sldMk cId="2917395841" sldId="265"/>
        </pc:sldMkLst>
        <pc:spChg chg="mod">
          <ac:chgData name="Das, Manas" userId="9cf4d5e5-7c95-4079-b778-e5460b483301" providerId="ADAL" clId="{6306F7FF-450F-4150-8C7B-90603780AB23}" dt="2022-12-09T17:35:12.265" v="291" actId="20577"/>
          <ac:spMkLst>
            <pc:docMk/>
            <pc:sldMk cId="2917395841" sldId="265"/>
            <ac:spMk id="3" creationId="{304FF502-EF05-4402-8F1F-B927D77F0E9A}"/>
          </ac:spMkLst>
        </pc:spChg>
      </pc:sldChg>
      <pc:sldChg chg="addSp modSp mod">
        <pc:chgData name="Das, Manas" userId="9cf4d5e5-7c95-4079-b778-e5460b483301" providerId="ADAL" clId="{6306F7FF-450F-4150-8C7B-90603780AB23}" dt="2022-12-09T16:32:07.045" v="176" actId="1076"/>
        <pc:sldMkLst>
          <pc:docMk/>
          <pc:sldMk cId="1225457632" sldId="271"/>
        </pc:sldMkLst>
        <pc:spChg chg="add mod">
          <ac:chgData name="Das, Manas" userId="9cf4d5e5-7c95-4079-b778-e5460b483301" providerId="ADAL" clId="{6306F7FF-450F-4150-8C7B-90603780AB23}" dt="2022-12-09T15:42:33.639" v="143" actId="20577"/>
          <ac:spMkLst>
            <pc:docMk/>
            <pc:sldMk cId="1225457632" sldId="271"/>
            <ac:spMk id="2" creationId="{B0B3C845-CF73-B122-1CD7-A840368D2429}"/>
          </ac:spMkLst>
        </pc:spChg>
        <pc:spChg chg="add mod">
          <ac:chgData name="Das, Manas" userId="9cf4d5e5-7c95-4079-b778-e5460b483301" providerId="ADAL" clId="{6306F7FF-450F-4150-8C7B-90603780AB23}" dt="2022-12-09T16:31:29.706" v="168" actId="1076"/>
          <ac:spMkLst>
            <pc:docMk/>
            <pc:sldMk cId="1225457632" sldId="271"/>
            <ac:spMk id="3" creationId="{66DA16CD-E42A-91D5-0BD6-92C171DF467C}"/>
          </ac:spMkLst>
        </pc:spChg>
        <pc:spChg chg="add mod">
          <ac:chgData name="Das, Manas" userId="9cf4d5e5-7c95-4079-b778-e5460b483301" providerId="ADAL" clId="{6306F7FF-450F-4150-8C7B-90603780AB23}" dt="2022-12-09T16:32:07.045" v="176" actId="1076"/>
          <ac:spMkLst>
            <pc:docMk/>
            <pc:sldMk cId="1225457632" sldId="271"/>
            <ac:spMk id="4" creationId="{FCE06E7D-865B-8536-ADD0-8C0D3005D2B5}"/>
          </ac:spMkLst>
        </pc:spChg>
      </pc:sldChg>
      <pc:sldChg chg="addSp modSp mod">
        <pc:chgData name="Das, Manas" userId="9cf4d5e5-7c95-4079-b778-e5460b483301" providerId="ADAL" clId="{6306F7FF-450F-4150-8C7B-90603780AB23}" dt="2022-12-09T16:38:20.003" v="235" actId="1076"/>
        <pc:sldMkLst>
          <pc:docMk/>
          <pc:sldMk cId="2217221118" sldId="272"/>
        </pc:sldMkLst>
        <pc:spChg chg="add mod">
          <ac:chgData name="Das, Manas" userId="9cf4d5e5-7c95-4079-b778-e5460b483301" providerId="ADAL" clId="{6306F7FF-450F-4150-8C7B-90603780AB23}" dt="2022-12-09T16:33:52.071" v="200" actId="20577"/>
          <ac:spMkLst>
            <pc:docMk/>
            <pc:sldMk cId="2217221118" sldId="272"/>
            <ac:spMk id="2" creationId="{499A6537-85F6-07DF-2AD2-2E59E3FBE922}"/>
          </ac:spMkLst>
        </pc:spChg>
        <pc:spChg chg="add mod">
          <ac:chgData name="Das, Manas" userId="9cf4d5e5-7c95-4079-b778-e5460b483301" providerId="ADAL" clId="{6306F7FF-450F-4150-8C7B-90603780AB23}" dt="2022-12-09T16:38:20.003" v="235" actId="1076"/>
          <ac:spMkLst>
            <pc:docMk/>
            <pc:sldMk cId="2217221118" sldId="272"/>
            <ac:spMk id="3" creationId="{09991E33-CA3B-7C26-F7EF-8BA941F61F4A}"/>
          </ac:spMkLst>
        </pc:spChg>
        <pc:spChg chg="mod">
          <ac:chgData name="Das, Manas" userId="9cf4d5e5-7c95-4079-b778-e5460b483301" providerId="ADAL" clId="{6306F7FF-450F-4150-8C7B-90603780AB23}" dt="2022-12-09T16:35:38.786" v="203" actId="1076"/>
          <ac:spMkLst>
            <pc:docMk/>
            <pc:sldMk cId="2217221118" sldId="272"/>
            <ac:spMk id="14338" creationId="{C1C71086-20F2-4040-8808-66663E5A33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697E65-FD22-460C-A52F-7ED35185EF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F867E6-35B7-44BF-864A-FC1DB2B6A8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8860B2-19D3-4580-AB00-B1298042993D}" type="datetimeFigureOut">
              <a:rPr lang="en-US" smtClean="0"/>
              <a:t>12/1/2023</a:t>
            </a:fld>
            <a:endParaRPr lang="en-US"/>
          </a:p>
        </p:txBody>
      </p:sp>
      <p:sp>
        <p:nvSpPr>
          <p:cNvPr id="4" name="Footer Placeholder 3">
            <a:extLst>
              <a:ext uri="{FF2B5EF4-FFF2-40B4-BE49-F238E27FC236}">
                <a16:creationId xmlns:a16="http://schemas.microsoft.com/office/drawing/2014/main" id="{BD1B7D43-01E6-4668-8B0A-8B373C225D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830E5D-C434-4B10-AC37-F8E8D0D96F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74EA9C-7D68-4B95-A19A-373F8D98A920}" type="slidenum">
              <a:rPr lang="en-US" smtClean="0"/>
              <a:t>‹#›</a:t>
            </a:fld>
            <a:endParaRPr lang="en-US"/>
          </a:p>
        </p:txBody>
      </p:sp>
    </p:spTree>
    <p:extLst>
      <p:ext uri="{BB962C8B-B14F-4D97-AF65-F5344CB8AC3E}">
        <p14:creationId xmlns:p14="http://schemas.microsoft.com/office/powerpoint/2010/main" val="21457553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9C93D4-23A1-4736-999D-B72D54FD01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38DC818-A6E7-4F80-822C-6F4B77C2EA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D1506D0-052C-4C4C-AF8B-5191C6255008}" type="datetimeFigureOut">
              <a:rPr lang="en-US"/>
              <a:pPr>
                <a:defRPr/>
              </a:pPr>
              <a:t>12/1/2023</a:t>
            </a:fld>
            <a:endParaRPr lang="en-US"/>
          </a:p>
        </p:txBody>
      </p:sp>
      <p:sp>
        <p:nvSpPr>
          <p:cNvPr id="4" name="Slide Image Placeholder 3">
            <a:extLst>
              <a:ext uri="{FF2B5EF4-FFF2-40B4-BE49-F238E27FC236}">
                <a16:creationId xmlns:a16="http://schemas.microsoft.com/office/drawing/2014/main" id="{42FFE2D7-9223-4F37-BEC8-FB5542FEA80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FDEF446-FCF1-41A8-9867-CA571A69A4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AADC737-1D3E-4629-AE73-B9E24A992D8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FC5BF61-2607-4AF5-AB34-B0699943702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8FC65CC-77B9-4A9C-9E68-F84A1CABDD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16760B2-FE39-4FDE-969F-1D9CFD526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90D34BA-384C-4F3A-8994-0AC0EF13D6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DD8B7559-C149-402C-B816-9A7E5F943D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60E399-195B-4FBD-A461-729AC6B80357}" type="slidenum">
              <a:rPr lang="en-US" altLang="en-US"/>
              <a:pPr/>
              <a:t>1</a:t>
            </a:fld>
            <a:endParaRPr lang="en-US" altLang="en-US"/>
          </a:p>
        </p:txBody>
      </p:sp>
      <p:sp>
        <p:nvSpPr>
          <p:cNvPr id="2" name="Footer Placeholder 1">
            <a:extLst>
              <a:ext uri="{FF2B5EF4-FFF2-40B4-BE49-F238E27FC236}">
                <a16:creationId xmlns:a16="http://schemas.microsoft.com/office/drawing/2014/main" id="{E67337EA-BAEA-4E8F-9CAE-FBD04D38AD63}"/>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126066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2.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143000" y="563500"/>
            <a:ext cx="6858000" cy="2387600"/>
          </a:xfrm>
          <a:prstGeom prst="rect">
            <a:avLst/>
          </a:prstGeom>
        </p:spPr>
        <p:txBody>
          <a:bodyPr anchor="b"/>
          <a:lstStyle>
            <a:lvl1pPr algn="ctr">
              <a:defRPr sz="45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143000" y="3133053"/>
            <a:ext cx="6858000" cy="551528"/>
          </a:xfrm>
        </p:spPr>
        <p:txBody>
          <a:bodyPr>
            <a:normAutofit/>
          </a:bodyPr>
          <a:lstStyle>
            <a:lvl1pPr marL="0" indent="0" algn="ctr">
              <a:buNone/>
              <a:defRPr sz="1800" i="0">
                <a:solidFill>
                  <a:schemeClr val="bg1"/>
                </a:solidFill>
                <a:latin typeface="Arial" panose="020B0604020202020204" pitchFamily="34" charset="0"/>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143000" y="6306472"/>
            <a:ext cx="6858000" cy="551528"/>
          </a:xfrm>
        </p:spPr>
        <p:txBody>
          <a:bodyPr>
            <a:normAutofit/>
          </a:bodyPr>
          <a:lstStyle>
            <a:lvl1pPr marL="0" indent="0" algn="ctr">
              <a:buNone/>
              <a:defRPr sz="900" b="1" i="0" spc="100" baseline="0">
                <a:solidFill>
                  <a:schemeClr val="bg1"/>
                </a:solidFill>
                <a:latin typeface="Arial Black" panose="020B0604020202020204" pitchFamily="34" charset="0"/>
                <a:cs typeface="Arial Black" panose="020B0604020202020204" pitchFamily="34" charset="0"/>
              </a:defRPr>
            </a:lvl1pPr>
            <a:lvl2pPr marL="342883" indent="0">
              <a:buNone/>
              <a:defRPr/>
            </a:lvl2pPr>
          </a:lstStyle>
          <a:p>
            <a:pPr lvl="0"/>
            <a:r>
              <a:rPr lang="en-US"/>
              <a:t>DATE OF PRESENTATION  |  LOCATION OF PRESENTATION</a:t>
            </a:r>
          </a:p>
        </p:txBody>
      </p:sp>
      <p:pic>
        <p:nvPicPr>
          <p:cNvPr id="11" name="Picture 10" descr="A picture containing text&#10;&#10;Description automatically generated">
            <a:extLst>
              <a:ext uri="{FF2B5EF4-FFF2-40B4-BE49-F238E27FC236}">
                <a16:creationId xmlns:a16="http://schemas.microsoft.com/office/drawing/2014/main" id="{0A8F5DC6-616F-564F-A550-7F057FC8C27A}"/>
              </a:ext>
            </a:extLst>
          </p:cNvPr>
          <p:cNvPicPr>
            <a:picLocks noChangeAspect="1"/>
          </p:cNvPicPr>
          <p:nvPr/>
        </p:nvPicPr>
        <p:blipFill>
          <a:blip r:embed="rId3"/>
          <a:stretch>
            <a:fillRect/>
          </a:stretch>
        </p:blipFill>
        <p:spPr>
          <a:xfrm>
            <a:off x="2956560" y="3776021"/>
            <a:ext cx="2748504" cy="2280318"/>
          </a:xfrm>
          <a:prstGeom prst="rect">
            <a:avLst/>
          </a:prstGeom>
        </p:spPr>
      </p:pic>
    </p:spTree>
    <p:extLst>
      <p:ext uri="{BB962C8B-B14F-4D97-AF65-F5344CB8AC3E}">
        <p14:creationId xmlns:p14="http://schemas.microsoft.com/office/powerpoint/2010/main" val="412596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66550" r="50001" b="-1"/>
          <a:stretch/>
        </p:blipFill>
        <p:spPr>
          <a:xfrm>
            <a:off x="1" y="4561841"/>
            <a:ext cx="4571998"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342900" y="4868894"/>
            <a:ext cx="3520441" cy="655892"/>
          </a:xfrm>
          <a:prstGeom prst="rect">
            <a:avLst/>
          </a:prstGeom>
        </p:spPr>
        <p:txBody>
          <a:bodyPr anchor="t">
            <a:noAutofit/>
          </a:bodyPr>
          <a:lstStyle>
            <a:lvl1pPr>
              <a:defRPr sz="1500" b="0" i="0">
                <a:solidFill>
                  <a:schemeClr val="bg1"/>
                </a:solidFill>
                <a:latin typeface="Arial" panose="020B0604020202020204" pitchFamily="34" charset="0"/>
                <a:cs typeface="Arial" panose="020B0604020202020204" pitchFamily="34" charset="0"/>
              </a:defRPr>
            </a:lvl1pPr>
          </a:lstStyle>
          <a:p>
            <a:r>
              <a:rPr lang="en-US"/>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p:nvSpPr>
        <p:spPr>
          <a:xfrm rot="5400000">
            <a:off x="4126230" y="5267414"/>
            <a:ext cx="182880" cy="13716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riangle 7">
            <a:extLst>
              <a:ext uri="{FF2B5EF4-FFF2-40B4-BE49-F238E27FC236}">
                <a16:creationId xmlns:a16="http://schemas.microsoft.com/office/drawing/2014/main" id="{069C2751-724B-084C-8FD0-F226A51728EB}"/>
              </a:ext>
            </a:extLst>
          </p:cNvPr>
          <p:cNvSpPr/>
          <p:nvPr/>
        </p:nvSpPr>
        <p:spPr>
          <a:xfrm>
            <a:off x="4149090" y="4868813"/>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4561840"/>
          </a:xfrm>
        </p:spPr>
        <p:txBody>
          <a:bodyPr/>
          <a:lstStyle/>
          <a:p>
            <a:r>
              <a:rPr lang="en-US"/>
              <a:t>Click icon to add picture</a:t>
            </a:r>
          </a:p>
        </p:txBody>
      </p:sp>
      <p:pic>
        <p:nvPicPr>
          <p:cNvPr id="12" name="Picture 11" descr="Text&#10;&#10;Description automatically generated with medium confidence">
            <a:extLst>
              <a:ext uri="{FF2B5EF4-FFF2-40B4-BE49-F238E27FC236}">
                <a16:creationId xmlns:a16="http://schemas.microsoft.com/office/drawing/2014/main" id="{66D875C9-F72A-584C-80FC-49FD6002B65B}"/>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90075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2"/>
            <a:ext cx="9144000" cy="5062539"/>
          </a:xfrm>
        </p:spPr>
        <p:txBody>
          <a:bodyPr/>
          <a:lstStyle/>
          <a:p>
            <a:r>
              <a:rPr lang="en-US"/>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8" name="Picture 7">
            <a:extLst>
              <a:ext uri="{FF2B5EF4-FFF2-40B4-BE49-F238E27FC236}">
                <a16:creationId xmlns:a16="http://schemas.microsoft.com/office/drawing/2014/main" id="{3ADC85F7-93AD-AC4F-84D0-3CC03DB1B87A}"/>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5373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46861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0" name="Picture 9" descr="Text&#10;&#10;Description automatically generated with medium confidence">
            <a:extLst>
              <a:ext uri="{FF2B5EF4-FFF2-40B4-BE49-F238E27FC236}">
                <a16:creationId xmlns:a16="http://schemas.microsoft.com/office/drawing/2014/main" id="{0253744F-C766-3A4F-BC39-BE1BBC1E053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9838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pic>
        <p:nvPicPr>
          <p:cNvPr id="8" name="Picture 7" descr="Text&#10;&#10;Description automatically generated with medium confidence">
            <a:extLst>
              <a:ext uri="{FF2B5EF4-FFF2-40B4-BE49-F238E27FC236}">
                <a16:creationId xmlns:a16="http://schemas.microsoft.com/office/drawing/2014/main" id="{6C8EBDFE-CCD4-CA4F-81E9-17303E753D1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83015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7" y="457201"/>
            <a:ext cx="3880247" cy="3883068"/>
          </a:xfrm>
        </p:spPr>
        <p:txBody>
          <a:bodyPr anchor="ctr">
            <a:normAutofit/>
          </a:bodyPr>
          <a:lstStyle>
            <a:lvl1pPr marL="0" indent="0">
              <a:lnSpc>
                <a:spcPct val="100000"/>
              </a:lnSpc>
              <a:buNone/>
              <a:defRPr sz="3000" b="1" i="1">
                <a:solidFill>
                  <a:schemeClr val="bg1"/>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Callout goes here click to edit text lorem ipsum</a:t>
            </a:r>
          </a:p>
        </p:txBody>
      </p:sp>
      <p:sp>
        <p:nvSpPr>
          <p:cNvPr id="12" name="Slide Number Placeholder 5">
            <a:extLst>
              <a:ext uri="{FF2B5EF4-FFF2-40B4-BE49-F238E27FC236}">
                <a16:creationId xmlns:a16="http://schemas.microsoft.com/office/drawing/2014/main" id="{E2904F77-80AD-C147-A581-E23A283819D1}"/>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BAAAC1AC-F13C-B14E-9CAF-EF41DEC98AD6}"/>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35114641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ThreeDataPoints">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6" y="457200"/>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4924426" y="1889598"/>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4924426" y="3328346"/>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6181727" y="457203"/>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6181727" y="188259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6181727" y="333487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6" name="Slide Number Placeholder 5">
            <a:extLst>
              <a:ext uri="{FF2B5EF4-FFF2-40B4-BE49-F238E27FC236}">
                <a16:creationId xmlns:a16="http://schemas.microsoft.com/office/drawing/2014/main" id="{9BECD23F-D113-CD4A-A9DD-36EEBFA4F9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20" name="Content Placeholder 2">
            <a:extLst>
              <a:ext uri="{FF2B5EF4-FFF2-40B4-BE49-F238E27FC236}">
                <a16:creationId xmlns:a16="http://schemas.microsoft.com/office/drawing/2014/main" id="{68AD3FE4-478F-6548-BAFD-0D7D22564475}"/>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579B878-6035-964A-BB51-CFF0A9651BE0}"/>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23" name="Picture 22">
            <a:extLst>
              <a:ext uri="{FF2B5EF4-FFF2-40B4-BE49-F238E27FC236}">
                <a16:creationId xmlns:a16="http://schemas.microsoft.com/office/drawing/2014/main" id="{EED2C522-8DEA-9D44-833A-088D2867D7F0}"/>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0968679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p:nvCxnSpPr>
        <p:spPr>
          <a:xfrm>
            <a:off x="304912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p:nvCxnSpPr>
        <p:spPr>
          <a:xfrm>
            <a:off x="609824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514350"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3610536"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6535272"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514350"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362062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653527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8" name="Picture 17" descr="Text&#10;&#10;Description automatically generated with medium confidence">
            <a:extLst>
              <a:ext uri="{FF2B5EF4-FFF2-40B4-BE49-F238E27FC236}">
                <a16:creationId xmlns:a16="http://schemas.microsoft.com/office/drawing/2014/main" id="{D984D37B-3F7D-354F-BF24-62EEF35A0FAD}"/>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84009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479458"/>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491629"/>
            <a:ext cx="4155281"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479458"/>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491629"/>
            <a:ext cx="4052236"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0321489-E406-3340-A322-304E2EC74AF9}"/>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3" name="Picture 12">
            <a:extLst>
              <a:ext uri="{FF2B5EF4-FFF2-40B4-BE49-F238E27FC236}">
                <a16:creationId xmlns:a16="http://schemas.microsoft.com/office/drawing/2014/main" id="{6E005856-7776-ED45-94BB-BDE129D4AC7C}"/>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172262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2" y="1828799"/>
            <a:ext cx="2672603"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2" y="2719947"/>
            <a:ext cx="2672603"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3235700"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3235700" y="2719947"/>
            <a:ext cx="2672601"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6101606"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6101606" y="2719947"/>
            <a:ext cx="2672602"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97405141-34D6-6B4E-AD28-8699A85D2E72}"/>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1027723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74AC8078-C7C4-1546-A252-CC447871D973}"/>
              </a:ext>
            </a:extLst>
          </p:cNvPr>
          <p:cNvPicPr>
            <a:picLocks noChangeAspect="1"/>
          </p:cNvPicPr>
          <p:nvPr/>
        </p:nvPicPr>
        <p:blipFill>
          <a:blip r:embed="rId3"/>
          <a:stretch>
            <a:fillRect/>
          </a:stretch>
        </p:blipFill>
        <p:spPr>
          <a:xfrm>
            <a:off x="304801" y="5692492"/>
            <a:ext cx="3856407" cy="926381"/>
          </a:xfrm>
          <a:prstGeom prst="rect">
            <a:avLst/>
          </a:prstGeom>
        </p:spPr>
      </p:pic>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342900" y="1924987"/>
            <a:ext cx="8458200" cy="1504017"/>
          </a:xfrm>
          <a:prstGeom prst="rect">
            <a:avLst/>
          </a:prstGeom>
        </p:spPr>
        <p:txBody>
          <a:bodyPr anchor="b">
            <a:noAutofit/>
          </a:bodyPr>
          <a:lstStyle>
            <a:lvl1pPr algn="l">
              <a:defRPr sz="4125"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3765737742"/>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p:nvSpPr>
        <p:spPr>
          <a:xfrm>
            <a:off x="0" y="914400"/>
            <a:ext cx="76581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342900" y="1808444"/>
            <a:ext cx="6707741" cy="2194596"/>
          </a:xfrm>
        </p:spPr>
        <p:txBody>
          <a:bodyPr/>
          <a:lstStyle>
            <a:lvl1pPr>
              <a:defRPr>
                <a:solidFill>
                  <a:schemeClr val="bg1"/>
                </a:solidFill>
              </a:defRPr>
            </a:lvl1pPr>
          </a:lstStyle>
          <a:p>
            <a:pPr>
              <a:lnSpc>
                <a:spcPct val="100000"/>
              </a:lnSpc>
            </a:pPr>
            <a:r>
              <a:rPr lang="en-US" sz="3000"/>
              <a:t>Answer goes here lorem ipsum dolore set un </a:t>
            </a:r>
            <a:r>
              <a:rPr lang="en-US" sz="3000" err="1"/>
              <a:t>dumond</a:t>
            </a:r>
            <a:r>
              <a:rPr lang="en-US" sz="300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342900" y="1239839"/>
            <a:ext cx="4343400" cy="406082"/>
          </a:xfrm>
        </p:spPr>
        <p:txBody>
          <a:bodyPr>
            <a:normAutofit/>
          </a:bodyPr>
          <a:lstStyle>
            <a:lvl1pPr marL="0" indent="0">
              <a:buNone/>
              <a:defRPr sz="1500" b="1" spc="75" baseline="0">
                <a:solidFill>
                  <a:schemeClr val="accent3"/>
                </a:solidFill>
              </a:defRPr>
            </a:lvl1pPr>
          </a:lstStyle>
          <a:p>
            <a:pPr lvl="0"/>
            <a:r>
              <a:rPr lang="en-US"/>
              <a:t>QUESTION GOES HERE?</a:t>
            </a:r>
          </a:p>
        </p:txBody>
      </p:sp>
      <p:pic>
        <p:nvPicPr>
          <p:cNvPr id="9" name="Picture 8" descr="Text&#10;&#10;Description automatically generated with medium confidence">
            <a:extLst>
              <a:ext uri="{FF2B5EF4-FFF2-40B4-BE49-F238E27FC236}">
                <a16:creationId xmlns:a16="http://schemas.microsoft.com/office/drawing/2014/main" id="{DF609126-43B1-034E-BD17-5BFD79D38B1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34678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p:nvSpPr>
        <p:spPr>
          <a:xfrm>
            <a:off x="342900" y="683632"/>
            <a:ext cx="88011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342901" y="683632"/>
            <a:ext cx="2574131" cy="4114800"/>
          </a:xfrm>
        </p:spPr>
        <p:txBody>
          <a:bodyPr/>
          <a:lstStyle/>
          <a:p>
            <a:r>
              <a:rPr lang="en-US"/>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3250504" y="1191415"/>
            <a:ext cx="5264846" cy="1136134"/>
          </a:xfrm>
        </p:spPr>
        <p:txBody>
          <a:bodyPr anchor="b">
            <a:normAutofit/>
          </a:bodyPr>
          <a:lstStyle>
            <a:lvl1pPr>
              <a:defRPr sz="3000">
                <a:solidFill>
                  <a:schemeClr val="bg1"/>
                </a:solidFill>
              </a:defRPr>
            </a:lvl1pPr>
          </a:lstStyle>
          <a:p>
            <a:r>
              <a:rPr lang="en-US"/>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3250407" y="2705101"/>
            <a:ext cx="5264944" cy="1692275"/>
          </a:xfrm>
        </p:spPr>
        <p:txBody>
          <a:bodyPr>
            <a:normAutofit/>
          </a:bodyPr>
          <a:lstStyle>
            <a:lvl1pPr marL="0" marR="0" indent="0" algn="l" defTabSz="685800" rtl="0" eaLnBrk="1" fontAlgn="auto" latinLnBrk="0" hangingPunct="1">
              <a:lnSpc>
                <a:spcPct val="100000"/>
              </a:lnSpc>
              <a:spcBef>
                <a:spcPts val="0"/>
              </a:spcBef>
              <a:spcAft>
                <a:spcPts val="0"/>
              </a:spcAft>
              <a:buClrTx/>
              <a:buSzTx/>
              <a:buFontTx/>
              <a:buNone/>
              <a:tabLst/>
              <a:defRPr sz="2100">
                <a:solidFill>
                  <a:schemeClr val="bg1"/>
                </a:solidFill>
              </a:defRPr>
            </a:lvl1pPr>
          </a:lstStyle>
          <a:p>
            <a:r>
              <a:rPr lang="en-US" sz="1800" b="0" i="0">
                <a:latin typeface="Arial" panose="020B0604020202020204" pitchFamily="34" charset="0"/>
                <a:cs typeface="Arial" panose="020B0604020202020204" pitchFamily="34" charset="0"/>
              </a:rPr>
              <a:t>Title or details about person lorem ipsum dolore set </a:t>
            </a:r>
            <a:r>
              <a:rPr lang="en-US" sz="1800" b="0" i="0" err="1">
                <a:latin typeface="Arial" panose="020B0604020202020204" pitchFamily="34" charset="0"/>
                <a:cs typeface="Arial" panose="020B0604020202020204" pitchFamily="34" charset="0"/>
              </a:rPr>
              <a:t>amon</a:t>
            </a:r>
            <a:r>
              <a:rPr lang="en-US" sz="1800" b="0" i="0">
                <a:latin typeface="Arial" panose="020B0604020202020204" pitchFamily="34" charset="0"/>
                <a:cs typeface="Arial" panose="020B0604020202020204" pitchFamily="34" charset="0"/>
              </a:rPr>
              <a:t> de </a:t>
            </a:r>
            <a:r>
              <a:rPr lang="en-US" sz="1800" b="0" i="0" err="1">
                <a:latin typeface="Arial" panose="020B0604020202020204" pitchFamily="34" charset="0"/>
                <a:cs typeface="Arial" panose="020B0604020202020204" pitchFamily="34" charset="0"/>
              </a:rPr>
              <a:t>tretus</a:t>
            </a:r>
            <a:r>
              <a:rPr lang="en-US" sz="1800" b="0" i="0">
                <a:latin typeface="Arial" panose="020B0604020202020204" pitchFamily="34" charset="0"/>
                <a:cs typeface="Arial" panose="020B0604020202020204" pitchFamily="34" charset="0"/>
              </a:rPr>
              <a:t> lorem ipsum</a:t>
            </a:r>
          </a:p>
        </p:txBody>
      </p:sp>
      <p:pic>
        <p:nvPicPr>
          <p:cNvPr id="10" name="Picture 9" descr="Text&#10;&#10;Description automatically generated with medium confidence">
            <a:extLst>
              <a:ext uri="{FF2B5EF4-FFF2-40B4-BE49-F238E27FC236}">
                <a16:creationId xmlns:a16="http://schemas.microsoft.com/office/drawing/2014/main" id="{3FB01530-EBCB-AE46-B51A-F54A702185D5}"/>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636347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7" name="Picture 6">
            <a:extLst>
              <a:ext uri="{FF2B5EF4-FFF2-40B4-BE49-F238E27FC236}">
                <a16:creationId xmlns:a16="http://schemas.microsoft.com/office/drawing/2014/main" id="{1876EADD-0199-7444-91FB-EE710DD00912}"/>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23684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4F2518CF-2BF7-8C47-8C81-C6281484FD96}"/>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41980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a:t>Click to edit Master title style</a:t>
            </a:r>
          </a:p>
        </p:txBody>
      </p:sp>
      <p:sp>
        <p:nvSpPr>
          <p:cNvPr id="3" name="Subtitle 2"/>
          <p:cNvSpPr>
            <a:spLocks noGrp="1"/>
          </p:cNvSpPr>
          <p:nvPr>
            <p:ph type="subTitle" idx="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159A1B-4386-471E-97E3-490FB94EDC77}"/>
              </a:ext>
            </a:extLst>
          </p:cNvPr>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pPr>
              <a:defRPr/>
            </a:pPr>
            <a:fld id="{B98B9851-C64F-41C8-9BA3-E24002DB79AC}" type="datetimeFigureOut">
              <a:rPr lang="en-US"/>
              <a:pPr>
                <a:defRPr/>
              </a:pPr>
              <a:t>12/1/2023</a:t>
            </a:fld>
            <a:endParaRPr lang="en-US"/>
          </a:p>
        </p:txBody>
      </p:sp>
    </p:spTree>
    <p:extLst>
      <p:ext uri="{BB962C8B-B14F-4D97-AF65-F5344CB8AC3E}">
        <p14:creationId xmlns:p14="http://schemas.microsoft.com/office/powerpoint/2010/main" val="4036028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079231-2D14-49B0-9131-A35133F6C908}"/>
              </a:ext>
            </a:extLst>
          </p:cNvPr>
          <p:cNvSpPr>
            <a:spLocks noGrp="1"/>
          </p:cNvSpPr>
          <p:nvPr>
            <p:ph type="dt" sz="half" idx="10"/>
          </p:nvPr>
        </p:nvSpPr>
        <p:spPr/>
        <p:txBody>
          <a:bodyPr/>
          <a:lstStyle>
            <a:lvl1pPr>
              <a:defRPr/>
            </a:lvl1pPr>
          </a:lstStyle>
          <a:p>
            <a:pPr>
              <a:defRPr/>
            </a:pPr>
            <a:fld id="{142054A1-8739-41D6-BA74-3394CE7DF195}" type="datetimeFigureOut">
              <a:rPr lang="en-US"/>
              <a:pPr>
                <a:defRPr/>
              </a:pPr>
              <a:t>12/1/2023</a:t>
            </a:fld>
            <a:endParaRPr lang="en-US"/>
          </a:p>
        </p:txBody>
      </p:sp>
      <p:sp>
        <p:nvSpPr>
          <p:cNvPr id="6" name="Footer Placeholder 4">
            <a:extLst>
              <a:ext uri="{FF2B5EF4-FFF2-40B4-BE49-F238E27FC236}">
                <a16:creationId xmlns:a16="http://schemas.microsoft.com/office/drawing/2014/main" id="{C3F208F0-0AD3-4BA9-82CB-2D36E75477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477B2F-F61D-43F3-AFDD-1EF986CCB338}"/>
              </a:ext>
            </a:extLst>
          </p:cNvPr>
          <p:cNvSpPr>
            <a:spLocks noGrp="1"/>
          </p:cNvSpPr>
          <p:nvPr>
            <p:ph type="sldNum" sz="quarter" idx="12"/>
          </p:nvPr>
        </p:nvSpPr>
        <p:spPr/>
        <p:txBody>
          <a:bodyPr/>
          <a:lstStyle>
            <a:lvl1pPr>
              <a:defRPr/>
            </a:lvl1pPr>
          </a:lstStyle>
          <a:p>
            <a:pPr>
              <a:defRPr/>
            </a:pPr>
            <a:fld id="{1D9E8D1B-98C3-4A3B-A198-7ABBE14C6B7D}" type="slidenum">
              <a:rPr lang="en-US" altLang="en-US"/>
              <a:pPr>
                <a:defRPr/>
              </a:pPr>
              <a:t>‹#›</a:t>
            </a:fld>
            <a:endParaRPr lang="en-US" altLang="en-US"/>
          </a:p>
        </p:txBody>
      </p:sp>
    </p:spTree>
    <p:extLst>
      <p:ext uri="{BB962C8B-B14F-4D97-AF65-F5344CB8AC3E}">
        <p14:creationId xmlns:p14="http://schemas.microsoft.com/office/powerpoint/2010/main" val="1322876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p>
        </p:txBody>
      </p:sp>
      <p:sp>
        <p:nvSpPr>
          <p:cNvPr id="6" name="Date Placeholder 3">
            <a:extLst>
              <a:ext uri="{FF2B5EF4-FFF2-40B4-BE49-F238E27FC236}">
                <a16:creationId xmlns:a16="http://schemas.microsoft.com/office/drawing/2014/main" id="{2A564870-C7C7-43A0-82E6-AF04EFF9806A}"/>
              </a:ext>
            </a:extLst>
          </p:cNvPr>
          <p:cNvSpPr>
            <a:spLocks noGrp="1"/>
          </p:cNvSpPr>
          <p:nvPr>
            <p:ph type="dt" sz="half" idx="10"/>
          </p:nvPr>
        </p:nvSpPr>
        <p:spPr>
          <a:xfrm>
            <a:off x="2971800" y="6340475"/>
            <a:ext cx="1219200" cy="365125"/>
          </a:xfrm>
        </p:spPr>
        <p:txBody>
          <a:bodyPr/>
          <a:lstStyle>
            <a:lvl1pPr>
              <a:defRPr sz="1000">
                <a:solidFill>
                  <a:schemeClr val="bg1"/>
                </a:solidFill>
                <a:latin typeface="Frutiger LT Std 55 Roman" pitchFamily="34" charset="0"/>
              </a:defRPr>
            </a:lvl1pPr>
          </a:lstStyle>
          <a:p>
            <a:pPr>
              <a:defRPr/>
            </a:pPr>
            <a:fld id="{7B665D43-CF29-4D28-BF6C-824AEB3FD45E}" type="datetimeFigureOut">
              <a:rPr lang="en-US"/>
              <a:pPr>
                <a:defRPr/>
              </a:pPr>
              <a:t>12/1/2023</a:t>
            </a:fld>
            <a:endParaRPr lang="en-US"/>
          </a:p>
        </p:txBody>
      </p:sp>
      <p:sp>
        <p:nvSpPr>
          <p:cNvPr id="7" name="Footer Placeholder 4">
            <a:extLst>
              <a:ext uri="{FF2B5EF4-FFF2-40B4-BE49-F238E27FC236}">
                <a16:creationId xmlns:a16="http://schemas.microsoft.com/office/drawing/2014/main" id="{39140CD6-BA89-4A11-A522-B1E72312DB0D}"/>
              </a:ext>
            </a:extLst>
          </p:cNvPr>
          <p:cNvSpPr>
            <a:spLocks noGrp="1"/>
          </p:cNvSpPr>
          <p:nvPr>
            <p:ph type="ftr" sz="quarter" idx="11"/>
          </p:nvPr>
        </p:nvSpPr>
        <p:spPr>
          <a:xfrm>
            <a:off x="990600" y="6340475"/>
            <a:ext cx="1828800" cy="365125"/>
          </a:xfrm>
        </p:spPr>
        <p:txBody>
          <a:bodyPr/>
          <a:lstStyle>
            <a:lvl1pPr>
              <a:defRPr sz="1000">
                <a:solidFill>
                  <a:schemeClr val="bg1"/>
                </a:solidFill>
                <a:latin typeface="Frutiger LT Std 55 Roman"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88C2D40E-0A4C-4A97-B79A-D79766B11360}"/>
              </a:ext>
            </a:extLst>
          </p:cNvPr>
          <p:cNvSpPr>
            <a:spLocks noGrp="1"/>
          </p:cNvSpPr>
          <p:nvPr>
            <p:ph type="sldNum" sz="quarter" idx="12"/>
          </p:nvPr>
        </p:nvSpPr>
        <p:spPr>
          <a:xfrm>
            <a:off x="457200" y="6340475"/>
            <a:ext cx="381000" cy="365125"/>
          </a:xfrm>
        </p:spPr>
        <p:txBody>
          <a:bodyPr/>
          <a:lstStyle>
            <a:lvl1pPr>
              <a:defRPr sz="1000" smtClean="0">
                <a:solidFill>
                  <a:schemeClr val="bg1"/>
                </a:solidFill>
                <a:latin typeface="Frutiger LT Std 55 Roman"/>
              </a:defRPr>
            </a:lvl1pPr>
          </a:lstStyle>
          <a:p>
            <a:pPr>
              <a:defRPr/>
            </a:pPr>
            <a:fld id="{08C12148-D9E9-47E3-936C-C0D075AC3685}" type="slidenum">
              <a:rPr lang="en-US" altLang="en-US"/>
              <a:pPr>
                <a:defRPr/>
              </a:pPr>
              <a:t>‹#›</a:t>
            </a:fld>
            <a:endParaRPr lang="en-US" altLang="en-US"/>
          </a:p>
        </p:txBody>
      </p:sp>
    </p:spTree>
    <p:extLst>
      <p:ext uri="{BB962C8B-B14F-4D97-AF65-F5344CB8AC3E}">
        <p14:creationId xmlns:p14="http://schemas.microsoft.com/office/powerpoint/2010/main" val="2054515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63B3141-1D8D-421F-8CA4-B2665A6A6B6C}"/>
              </a:ext>
            </a:extLst>
          </p:cNvPr>
          <p:cNvSpPr>
            <a:spLocks noGrp="1"/>
          </p:cNvSpPr>
          <p:nvPr>
            <p:ph type="dt" sz="half" idx="10"/>
          </p:nvPr>
        </p:nvSpPr>
        <p:spPr/>
        <p:txBody>
          <a:bodyPr/>
          <a:lstStyle>
            <a:lvl1pPr>
              <a:defRPr/>
            </a:lvl1pPr>
          </a:lstStyle>
          <a:p>
            <a:pPr>
              <a:defRPr/>
            </a:pPr>
            <a:fld id="{95FFD28F-5FA8-4696-B0DC-929B378C2206}" type="datetimeFigureOut">
              <a:rPr lang="en-US"/>
              <a:pPr>
                <a:defRPr/>
              </a:pPr>
              <a:t>12/1/2023</a:t>
            </a:fld>
            <a:endParaRPr lang="en-US"/>
          </a:p>
        </p:txBody>
      </p:sp>
      <p:sp>
        <p:nvSpPr>
          <p:cNvPr id="8" name="Footer Placeholder 4">
            <a:extLst>
              <a:ext uri="{FF2B5EF4-FFF2-40B4-BE49-F238E27FC236}">
                <a16:creationId xmlns:a16="http://schemas.microsoft.com/office/drawing/2014/main" id="{90CA9DA5-F5EF-47B1-9169-15041118CAA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7253A8-FC34-4167-A51D-8C472C96F253}"/>
              </a:ext>
            </a:extLst>
          </p:cNvPr>
          <p:cNvSpPr>
            <a:spLocks noGrp="1"/>
          </p:cNvSpPr>
          <p:nvPr>
            <p:ph type="sldNum" sz="quarter" idx="12"/>
          </p:nvPr>
        </p:nvSpPr>
        <p:spPr/>
        <p:txBody>
          <a:bodyPr/>
          <a:lstStyle>
            <a:lvl1pPr>
              <a:defRPr/>
            </a:lvl1pPr>
          </a:lstStyle>
          <a:p>
            <a:pPr>
              <a:defRPr/>
            </a:pPr>
            <a:fld id="{706CDAB2-106B-4B91-904F-C6B3A0AA2625}" type="slidenum">
              <a:rPr lang="en-US" altLang="en-US"/>
              <a:pPr>
                <a:defRPr/>
              </a:pPr>
              <a:t>‹#›</a:t>
            </a:fld>
            <a:endParaRPr lang="en-US" altLang="en-US"/>
          </a:p>
        </p:txBody>
      </p:sp>
    </p:spTree>
    <p:extLst>
      <p:ext uri="{BB962C8B-B14F-4D97-AF65-F5344CB8AC3E}">
        <p14:creationId xmlns:p14="http://schemas.microsoft.com/office/powerpoint/2010/main" val="2980976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9E3F637-FFB9-43BF-83E1-9326104D8362}"/>
              </a:ext>
            </a:extLst>
          </p:cNvPr>
          <p:cNvSpPr>
            <a:spLocks noGrp="1"/>
          </p:cNvSpPr>
          <p:nvPr>
            <p:ph type="dt" sz="half" idx="10"/>
          </p:nvPr>
        </p:nvSpPr>
        <p:spPr/>
        <p:txBody>
          <a:bodyPr/>
          <a:lstStyle>
            <a:lvl1pPr>
              <a:defRPr/>
            </a:lvl1pPr>
          </a:lstStyle>
          <a:p>
            <a:pPr>
              <a:defRPr/>
            </a:pPr>
            <a:fld id="{7DFBF1A2-F275-4DA5-842F-8382166FC3F2}" type="datetimeFigureOut">
              <a:rPr lang="en-US"/>
              <a:pPr>
                <a:defRPr/>
              </a:pPr>
              <a:t>12/1/2023</a:t>
            </a:fld>
            <a:endParaRPr lang="en-US"/>
          </a:p>
        </p:txBody>
      </p:sp>
      <p:sp>
        <p:nvSpPr>
          <p:cNvPr id="4" name="Footer Placeholder 4">
            <a:extLst>
              <a:ext uri="{FF2B5EF4-FFF2-40B4-BE49-F238E27FC236}">
                <a16:creationId xmlns:a16="http://schemas.microsoft.com/office/drawing/2014/main" id="{D4D51D78-165E-40A3-A652-7B999D7BCF9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CC04AB6-96B1-4F0A-B312-42E1DF40A9A8}"/>
              </a:ext>
            </a:extLst>
          </p:cNvPr>
          <p:cNvSpPr>
            <a:spLocks noGrp="1"/>
          </p:cNvSpPr>
          <p:nvPr>
            <p:ph type="sldNum" sz="quarter" idx="12"/>
          </p:nvPr>
        </p:nvSpPr>
        <p:spPr/>
        <p:txBody>
          <a:bodyPr/>
          <a:lstStyle>
            <a:lvl1pPr>
              <a:defRPr/>
            </a:lvl1pPr>
          </a:lstStyle>
          <a:p>
            <a:pPr>
              <a:defRPr/>
            </a:pPr>
            <a:fld id="{29D07A6A-C04F-48B8-A5BE-5B710BC8B1AE}" type="slidenum">
              <a:rPr lang="en-US" altLang="en-US"/>
              <a:pPr>
                <a:defRPr/>
              </a:pPr>
              <a:t>‹#›</a:t>
            </a:fld>
            <a:endParaRPr lang="en-US" altLang="en-US"/>
          </a:p>
        </p:txBody>
      </p:sp>
    </p:spTree>
    <p:extLst>
      <p:ext uri="{BB962C8B-B14F-4D97-AF65-F5344CB8AC3E}">
        <p14:creationId xmlns:p14="http://schemas.microsoft.com/office/powerpoint/2010/main" val="3557225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143000" y="563500"/>
            <a:ext cx="6858000" cy="2387600"/>
          </a:xfrm>
          <a:prstGeom prst="rect">
            <a:avLst/>
          </a:prstGeom>
        </p:spPr>
        <p:txBody>
          <a:bodyPr anchor="b"/>
          <a:lstStyle>
            <a:lvl1pPr algn="ctr">
              <a:defRPr sz="45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143000" y="3133053"/>
            <a:ext cx="6858000" cy="551528"/>
          </a:xfrm>
        </p:spPr>
        <p:txBody>
          <a:bodyPr>
            <a:normAutofit/>
          </a:bodyPr>
          <a:lstStyle>
            <a:lvl1pPr marL="0" indent="0" algn="ctr">
              <a:buNone/>
              <a:defRPr sz="1800" i="0">
                <a:solidFill>
                  <a:schemeClr val="bg1"/>
                </a:solidFill>
                <a:latin typeface="Arial" panose="020B0604020202020204" pitchFamily="34" charset="0"/>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143000" y="6306472"/>
            <a:ext cx="6858000" cy="551528"/>
          </a:xfrm>
        </p:spPr>
        <p:txBody>
          <a:bodyPr>
            <a:normAutofit/>
          </a:bodyPr>
          <a:lstStyle>
            <a:lvl1pPr marL="0" indent="0" algn="ctr">
              <a:buNone/>
              <a:defRPr sz="900" b="1" i="0" spc="100" baseline="0">
                <a:solidFill>
                  <a:schemeClr val="bg1"/>
                </a:solidFill>
                <a:latin typeface="Arial Black" panose="020B0604020202020204" pitchFamily="34" charset="0"/>
                <a:cs typeface="Arial Black" panose="020B0604020202020204" pitchFamily="34" charset="0"/>
              </a:defRPr>
            </a:lvl1pPr>
            <a:lvl2pPr marL="342883" indent="0">
              <a:buNone/>
              <a:defRPr/>
            </a:lvl2pPr>
          </a:lstStyle>
          <a:p>
            <a:pPr lvl="0"/>
            <a:r>
              <a:rPr lang="en-US"/>
              <a:t>DATE OF PRESENTATION  |  LOCATION OF PRESENTATION</a:t>
            </a:r>
          </a:p>
        </p:txBody>
      </p:sp>
      <p:pic>
        <p:nvPicPr>
          <p:cNvPr id="11" name="Picture 10" descr="A picture containing text&#10;&#10;Description automatically generated">
            <a:extLst>
              <a:ext uri="{FF2B5EF4-FFF2-40B4-BE49-F238E27FC236}">
                <a16:creationId xmlns:a16="http://schemas.microsoft.com/office/drawing/2014/main" id="{0A8F5DC6-616F-564F-A550-7F057FC8C27A}"/>
              </a:ext>
            </a:extLst>
          </p:cNvPr>
          <p:cNvPicPr>
            <a:picLocks noChangeAspect="1"/>
          </p:cNvPicPr>
          <p:nvPr/>
        </p:nvPicPr>
        <p:blipFill>
          <a:blip r:embed="rId3"/>
          <a:stretch>
            <a:fillRect/>
          </a:stretch>
        </p:blipFill>
        <p:spPr>
          <a:xfrm>
            <a:off x="2956560" y="3776021"/>
            <a:ext cx="2748504" cy="2280318"/>
          </a:xfrm>
          <a:prstGeom prst="rect">
            <a:avLst/>
          </a:prstGeom>
        </p:spPr>
      </p:pic>
    </p:spTree>
    <p:extLst>
      <p:ext uri="{BB962C8B-B14F-4D97-AF65-F5344CB8AC3E}">
        <p14:creationId xmlns:p14="http://schemas.microsoft.com/office/powerpoint/2010/main" val="28635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375229"/>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279825"/>
            <a:ext cx="41552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375229"/>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279825"/>
            <a:ext cx="4052236"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374069"/>
            <a:ext cx="8342882"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4" name="Picture 13">
            <a:extLst>
              <a:ext uri="{FF2B5EF4-FFF2-40B4-BE49-F238E27FC236}">
                <a16:creationId xmlns:a16="http://schemas.microsoft.com/office/drawing/2014/main" id="{AD567959-9046-3249-98E9-C637622046D4}"/>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911018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74AC8078-C7C4-1546-A252-CC447871D973}"/>
              </a:ext>
            </a:extLst>
          </p:cNvPr>
          <p:cNvPicPr>
            <a:picLocks noChangeAspect="1"/>
          </p:cNvPicPr>
          <p:nvPr/>
        </p:nvPicPr>
        <p:blipFill>
          <a:blip r:embed="rId3"/>
          <a:stretch>
            <a:fillRect/>
          </a:stretch>
        </p:blipFill>
        <p:spPr>
          <a:xfrm>
            <a:off x="304801" y="5692492"/>
            <a:ext cx="3856407" cy="926381"/>
          </a:xfrm>
          <a:prstGeom prst="rect">
            <a:avLst/>
          </a:prstGeom>
        </p:spPr>
      </p:pic>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342900" y="1924987"/>
            <a:ext cx="8458200" cy="1504017"/>
          </a:xfrm>
          <a:prstGeom prst="rect">
            <a:avLst/>
          </a:prstGeom>
        </p:spPr>
        <p:txBody>
          <a:bodyPr anchor="b">
            <a:noAutofit/>
          </a:bodyPr>
          <a:lstStyle>
            <a:lvl1pPr algn="l">
              <a:defRPr sz="4125"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1013193690"/>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375229"/>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279825"/>
            <a:ext cx="41552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375229"/>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279825"/>
            <a:ext cx="4052236"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374069"/>
            <a:ext cx="8342882"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4" name="Picture 13">
            <a:extLst>
              <a:ext uri="{FF2B5EF4-FFF2-40B4-BE49-F238E27FC236}">
                <a16:creationId xmlns:a16="http://schemas.microsoft.com/office/drawing/2014/main" id="{AD567959-9046-3249-98E9-C637622046D4}"/>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6855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342902" y="151394"/>
            <a:ext cx="3378572" cy="1429352"/>
          </a:xfrm>
          <a:prstGeom prst="rect">
            <a:avLst/>
          </a:prstGeom>
        </p:spPr>
        <p:txBody>
          <a:bodyPr anchor="b">
            <a:norm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225739" y="457202"/>
            <a:ext cx="4455649" cy="5403851"/>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342902" y="1882588"/>
            <a:ext cx="3378572" cy="3112924"/>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112EFE-3C76-4C48-8D3A-817121E082B6}"/>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0" name="Picture 9">
            <a:extLst>
              <a:ext uri="{FF2B5EF4-FFF2-40B4-BE49-F238E27FC236}">
                <a16:creationId xmlns:a16="http://schemas.microsoft.com/office/drawing/2014/main" id="{066AA8DF-DA64-0043-BBFF-EEE8D7C22AD6}"/>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755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p:nvSpPr>
        <p:spPr>
          <a:xfrm>
            <a:off x="7091362" y="-1"/>
            <a:ext cx="2052638"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p:nvPicPr>
        <p:blipFill rotWithShape="1">
          <a:blip r:embed="rId3"/>
          <a:srcRect l="77529" t="69899"/>
          <a:stretch/>
        </p:blipFill>
        <p:spPr>
          <a:xfrm>
            <a:off x="7091362" y="4797468"/>
            <a:ext cx="2052638"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352942" y="500651"/>
            <a:ext cx="6285602"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086600" y="1"/>
            <a:ext cx="2057400" cy="4797468"/>
          </a:xfrm>
        </p:spPr>
        <p:txBody>
          <a:bodyPr/>
          <a:lstStyle/>
          <a:p>
            <a:r>
              <a:rPr lang="en-US"/>
              <a:t>Click icon to add picture</a:t>
            </a:r>
          </a:p>
        </p:txBody>
      </p:sp>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3685930"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D5A9663-203F-3248-A289-4ECD0CB132A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4" name="Picture 13">
            <a:extLst>
              <a:ext uri="{FF2B5EF4-FFF2-40B4-BE49-F238E27FC236}">
                <a16:creationId xmlns:a16="http://schemas.microsoft.com/office/drawing/2014/main" id="{FBAC6E62-5DC9-DE42-9025-B1DB7CB21C99}"/>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4080987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p:nvSpPr>
        <p:spPr>
          <a:xfrm>
            <a:off x="5715001" y="-1"/>
            <a:ext cx="3428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p:nvPicPr>
        <p:blipFill rotWithShape="1">
          <a:blip r:embed="rId3"/>
          <a:srcRect l="62513" t="69899"/>
          <a:stretch/>
        </p:blipFill>
        <p:spPr>
          <a:xfrm>
            <a:off x="5715001" y="4791117"/>
            <a:ext cx="3424237"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53101" y="-1"/>
            <a:ext cx="3429001" cy="4797469"/>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C1EB1B56-AD79-DB48-89BC-F72399EECC8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47B54884-1DDF-9A49-8323-57AC8955A34B}"/>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79539941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p:nvSpPr>
        <p:spPr>
          <a:xfrm>
            <a:off x="5715001" y="-1"/>
            <a:ext cx="3428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p:nvPicPr>
        <p:blipFill rotWithShape="1">
          <a:blip r:embed="rId3"/>
          <a:srcRect l="62513" t="60019"/>
          <a:stretch/>
        </p:blipFill>
        <p:spPr>
          <a:xfrm>
            <a:off x="5715001" y="4114801"/>
            <a:ext cx="3424237"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15000" y="0"/>
            <a:ext cx="3429001" cy="4114801"/>
          </a:xfrm>
        </p:spPr>
        <p:txBody>
          <a:bodyPr/>
          <a:lstStyle/>
          <a:p>
            <a:r>
              <a:rPr lang="en-US"/>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6363821" y="4347275"/>
            <a:ext cx="2440853" cy="910527"/>
          </a:xfrm>
        </p:spPr>
        <p:txBody>
          <a:bodyPr>
            <a:normAutofit/>
          </a:bodyPr>
          <a:lstStyle>
            <a:lvl1pPr marL="0" indent="0">
              <a:buNone/>
              <a:defRPr sz="1350">
                <a:solidFill>
                  <a:schemeClr val="bg1"/>
                </a:solidFill>
              </a:defRPr>
            </a:lvl1pPr>
          </a:lstStyle>
          <a:p>
            <a:pPr lvl="0"/>
            <a:r>
              <a:rPr lang="en-US"/>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p:nvSpPr>
        <p:spPr>
          <a:xfrm>
            <a:off x="6014580" y="4414509"/>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Slide Number Placeholder 5">
            <a:extLst>
              <a:ext uri="{FF2B5EF4-FFF2-40B4-BE49-F238E27FC236}">
                <a16:creationId xmlns:a16="http://schemas.microsoft.com/office/drawing/2014/main" id="{FB52D8BA-E5C8-3D4C-B4C6-138D332FC838}"/>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60251BE3-80C2-9A42-BEB8-B827714BF58D}"/>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75757868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p:nvPicPr>
        <p:blipFill rotWithShape="1">
          <a:blip r:embed="rId3"/>
          <a:srcRect l="62478" t="-91" r="2" b="-1"/>
          <a:stretch/>
        </p:blipFill>
        <p:spPr>
          <a:xfrm>
            <a:off x="5711869" y="1"/>
            <a:ext cx="3427369"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6753095" y="700439"/>
            <a:ext cx="1371600" cy="1828800"/>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1C94DDBB-6B7F-7E49-85EF-84F027B91D4E}"/>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352942" y="1825628"/>
            <a:ext cx="5029549"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352942" y="500651"/>
            <a:ext cx="5029549"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550BADCA-70BD-C247-A91A-59DFDD993F60}"/>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71518665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73285" r="50001" b="-1"/>
          <a:stretch/>
        </p:blipFill>
        <p:spPr>
          <a:xfrm>
            <a:off x="1" y="5022849"/>
            <a:ext cx="4571998"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5029200"/>
          </a:xfrm>
        </p:spPr>
        <p:txBody>
          <a:bodyPr/>
          <a:lstStyle/>
          <a:p>
            <a:r>
              <a:rPr lang="en-US"/>
              <a:t>Click icon to add picture</a:t>
            </a:r>
          </a:p>
        </p:txBody>
      </p:sp>
      <p:pic>
        <p:nvPicPr>
          <p:cNvPr id="11" name="Picture 10" descr="Text&#10;&#10;Description automatically generated with medium confidence">
            <a:extLst>
              <a:ext uri="{FF2B5EF4-FFF2-40B4-BE49-F238E27FC236}">
                <a16:creationId xmlns:a16="http://schemas.microsoft.com/office/drawing/2014/main" id="{1C41EC57-862A-C149-B8E8-CFEA2FBC15C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00199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66550" r="50001" b="-1"/>
          <a:stretch/>
        </p:blipFill>
        <p:spPr>
          <a:xfrm>
            <a:off x="1" y="4561841"/>
            <a:ext cx="4571998"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342900" y="4868894"/>
            <a:ext cx="3520441" cy="655892"/>
          </a:xfrm>
          <a:prstGeom prst="rect">
            <a:avLst/>
          </a:prstGeom>
        </p:spPr>
        <p:txBody>
          <a:bodyPr anchor="t">
            <a:noAutofit/>
          </a:bodyPr>
          <a:lstStyle>
            <a:lvl1pPr>
              <a:defRPr sz="1500" b="0" i="0">
                <a:solidFill>
                  <a:schemeClr val="bg1"/>
                </a:solidFill>
                <a:latin typeface="Arial" panose="020B0604020202020204" pitchFamily="34" charset="0"/>
                <a:cs typeface="Arial" panose="020B0604020202020204" pitchFamily="34" charset="0"/>
              </a:defRPr>
            </a:lvl1pPr>
          </a:lstStyle>
          <a:p>
            <a:r>
              <a:rPr lang="en-US"/>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p:nvSpPr>
        <p:spPr>
          <a:xfrm rot="5400000">
            <a:off x="4126230" y="5267414"/>
            <a:ext cx="182880" cy="13716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riangle 7">
            <a:extLst>
              <a:ext uri="{FF2B5EF4-FFF2-40B4-BE49-F238E27FC236}">
                <a16:creationId xmlns:a16="http://schemas.microsoft.com/office/drawing/2014/main" id="{069C2751-724B-084C-8FD0-F226A51728EB}"/>
              </a:ext>
            </a:extLst>
          </p:cNvPr>
          <p:cNvSpPr/>
          <p:nvPr/>
        </p:nvSpPr>
        <p:spPr>
          <a:xfrm>
            <a:off x="4149090" y="4868813"/>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4561840"/>
          </a:xfrm>
        </p:spPr>
        <p:txBody>
          <a:bodyPr/>
          <a:lstStyle/>
          <a:p>
            <a:r>
              <a:rPr lang="en-US"/>
              <a:t>Click icon to add picture</a:t>
            </a:r>
          </a:p>
        </p:txBody>
      </p:sp>
      <p:pic>
        <p:nvPicPr>
          <p:cNvPr id="12" name="Picture 11" descr="Text&#10;&#10;Description automatically generated with medium confidence">
            <a:extLst>
              <a:ext uri="{FF2B5EF4-FFF2-40B4-BE49-F238E27FC236}">
                <a16:creationId xmlns:a16="http://schemas.microsoft.com/office/drawing/2014/main" id="{66D875C9-F72A-584C-80FC-49FD6002B65B}"/>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187245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2"/>
            <a:ext cx="9144000" cy="5062539"/>
          </a:xfrm>
        </p:spPr>
        <p:txBody>
          <a:bodyPr/>
          <a:lstStyle/>
          <a:p>
            <a:r>
              <a:rPr lang="en-US"/>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8" name="Picture 7">
            <a:extLst>
              <a:ext uri="{FF2B5EF4-FFF2-40B4-BE49-F238E27FC236}">
                <a16:creationId xmlns:a16="http://schemas.microsoft.com/office/drawing/2014/main" id="{3ADC85F7-93AD-AC4F-84D0-3CC03DB1B87A}"/>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585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342902" y="151394"/>
            <a:ext cx="3378572" cy="1429352"/>
          </a:xfrm>
          <a:prstGeom prst="rect">
            <a:avLst/>
          </a:prstGeom>
        </p:spPr>
        <p:txBody>
          <a:bodyPr anchor="b">
            <a:norm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225739" y="457202"/>
            <a:ext cx="4455649" cy="5403851"/>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342902" y="1882588"/>
            <a:ext cx="3378572" cy="3112924"/>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112EFE-3C76-4C48-8D3A-817121E082B6}"/>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0" name="Picture 9">
            <a:extLst>
              <a:ext uri="{FF2B5EF4-FFF2-40B4-BE49-F238E27FC236}">
                <a16:creationId xmlns:a16="http://schemas.microsoft.com/office/drawing/2014/main" id="{066AA8DF-DA64-0043-BBFF-EEE8D7C22AD6}"/>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28777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769080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0" name="Picture 9" descr="Text&#10;&#10;Description automatically generated with medium confidence">
            <a:extLst>
              <a:ext uri="{FF2B5EF4-FFF2-40B4-BE49-F238E27FC236}">
                <a16:creationId xmlns:a16="http://schemas.microsoft.com/office/drawing/2014/main" id="{0253744F-C766-3A4F-BC39-BE1BBC1E053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18469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pic>
        <p:nvPicPr>
          <p:cNvPr id="8" name="Picture 7" descr="Text&#10;&#10;Description automatically generated with medium confidence">
            <a:extLst>
              <a:ext uri="{FF2B5EF4-FFF2-40B4-BE49-F238E27FC236}">
                <a16:creationId xmlns:a16="http://schemas.microsoft.com/office/drawing/2014/main" id="{6C8EBDFE-CCD4-CA4F-81E9-17303E753D1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265252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7" y="457201"/>
            <a:ext cx="3880247" cy="3883068"/>
          </a:xfrm>
        </p:spPr>
        <p:txBody>
          <a:bodyPr anchor="ctr">
            <a:normAutofit/>
          </a:bodyPr>
          <a:lstStyle>
            <a:lvl1pPr marL="0" indent="0">
              <a:lnSpc>
                <a:spcPct val="100000"/>
              </a:lnSpc>
              <a:buNone/>
              <a:defRPr sz="3000" b="1" i="1">
                <a:solidFill>
                  <a:schemeClr val="bg1"/>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Callout goes here click to edit text lorem ipsum</a:t>
            </a:r>
          </a:p>
        </p:txBody>
      </p:sp>
      <p:sp>
        <p:nvSpPr>
          <p:cNvPr id="12" name="Slide Number Placeholder 5">
            <a:extLst>
              <a:ext uri="{FF2B5EF4-FFF2-40B4-BE49-F238E27FC236}">
                <a16:creationId xmlns:a16="http://schemas.microsoft.com/office/drawing/2014/main" id="{E2904F77-80AD-C147-A581-E23A283819D1}"/>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BAAAC1AC-F13C-B14E-9CAF-EF41DEC98AD6}"/>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6834595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ist+ThreeDataPoints">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6" y="457200"/>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4924426" y="1889598"/>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4924426" y="3328346"/>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6181727" y="457203"/>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6181727" y="188259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6181727" y="333487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6" name="Slide Number Placeholder 5">
            <a:extLst>
              <a:ext uri="{FF2B5EF4-FFF2-40B4-BE49-F238E27FC236}">
                <a16:creationId xmlns:a16="http://schemas.microsoft.com/office/drawing/2014/main" id="{9BECD23F-D113-CD4A-A9DD-36EEBFA4F9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20" name="Content Placeholder 2">
            <a:extLst>
              <a:ext uri="{FF2B5EF4-FFF2-40B4-BE49-F238E27FC236}">
                <a16:creationId xmlns:a16="http://schemas.microsoft.com/office/drawing/2014/main" id="{68AD3FE4-478F-6548-BAFD-0D7D22564475}"/>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579B878-6035-964A-BB51-CFF0A9651BE0}"/>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23" name="Picture 22">
            <a:extLst>
              <a:ext uri="{FF2B5EF4-FFF2-40B4-BE49-F238E27FC236}">
                <a16:creationId xmlns:a16="http://schemas.microsoft.com/office/drawing/2014/main" id="{EED2C522-8DEA-9D44-833A-088D2867D7F0}"/>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10694038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p:nvCxnSpPr>
        <p:spPr>
          <a:xfrm>
            <a:off x="304912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p:nvCxnSpPr>
        <p:spPr>
          <a:xfrm>
            <a:off x="609824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514350"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3610536"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6535272"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514350"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362062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653527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8" name="Picture 17" descr="Text&#10;&#10;Description automatically generated with medium confidence">
            <a:extLst>
              <a:ext uri="{FF2B5EF4-FFF2-40B4-BE49-F238E27FC236}">
                <a16:creationId xmlns:a16="http://schemas.microsoft.com/office/drawing/2014/main" id="{D984D37B-3F7D-354F-BF24-62EEF35A0FAD}"/>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704759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479458"/>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491629"/>
            <a:ext cx="4155281"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479458"/>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491629"/>
            <a:ext cx="4052236"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0321489-E406-3340-A322-304E2EC74AF9}"/>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3" name="Picture 12">
            <a:extLst>
              <a:ext uri="{FF2B5EF4-FFF2-40B4-BE49-F238E27FC236}">
                <a16:creationId xmlns:a16="http://schemas.microsoft.com/office/drawing/2014/main" id="{6E005856-7776-ED45-94BB-BDE129D4AC7C}"/>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768690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2" y="1828799"/>
            <a:ext cx="2672603"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2" y="2719947"/>
            <a:ext cx="2672603"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3235700"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3235700" y="2719947"/>
            <a:ext cx="2672601"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6101606"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6101606" y="2719947"/>
            <a:ext cx="2672602"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97405141-34D6-6B4E-AD28-8699A85D2E72}"/>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74400022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p:nvSpPr>
        <p:spPr>
          <a:xfrm>
            <a:off x="0" y="914400"/>
            <a:ext cx="76581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342900" y="1808444"/>
            <a:ext cx="6707741" cy="2194596"/>
          </a:xfrm>
        </p:spPr>
        <p:txBody>
          <a:bodyPr/>
          <a:lstStyle>
            <a:lvl1pPr>
              <a:defRPr>
                <a:solidFill>
                  <a:schemeClr val="bg1"/>
                </a:solidFill>
              </a:defRPr>
            </a:lvl1pPr>
          </a:lstStyle>
          <a:p>
            <a:pPr>
              <a:lnSpc>
                <a:spcPct val="100000"/>
              </a:lnSpc>
            </a:pPr>
            <a:r>
              <a:rPr lang="en-US" sz="3000"/>
              <a:t>Answer goes here lorem ipsum dolore set un </a:t>
            </a:r>
            <a:r>
              <a:rPr lang="en-US" sz="3000" err="1"/>
              <a:t>dumond</a:t>
            </a:r>
            <a:r>
              <a:rPr lang="en-US" sz="300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342900" y="1239839"/>
            <a:ext cx="4343400" cy="406082"/>
          </a:xfrm>
        </p:spPr>
        <p:txBody>
          <a:bodyPr>
            <a:normAutofit/>
          </a:bodyPr>
          <a:lstStyle>
            <a:lvl1pPr marL="0" indent="0">
              <a:buNone/>
              <a:defRPr sz="1500" b="1" spc="75" baseline="0">
                <a:solidFill>
                  <a:schemeClr val="accent3"/>
                </a:solidFill>
              </a:defRPr>
            </a:lvl1pPr>
          </a:lstStyle>
          <a:p>
            <a:pPr lvl="0"/>
            <a:r>
              <a:rPr lang="en-US"/>
              <a:t>QUESTION GOES HERE?</a:t>
            </a:r>
          </a:p>
        </p:txBody>
      </p:sp>
      <p:pic>
        <p:nvPicPr>
          <p:cNvPr id="9" name="Picture 8" descr="Text&#10;&#10;Description automatically generated with medium confidence">
            <a:extLst>
              <a:ext uri="{FF2B5EF4-FFF2-40B4-BE49-F238E27FC236}">
                <a16:creationId xmlns:a16="http://schemas.microsoft.com/office/drawing/2014/main" id="{DF609126-43B1-034E-BD17-5BFD79D38B1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17873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p:nvSpPr>
        <p:spPr>
          <a:xfrm>
            <a:off x="342900" y="683632"/>
            <a:ext cx="88011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342901" y="683632"/>
            <a:ext cx="2574131" cy="4114800"/>
          </a:xfrm>
        </p:spPr>
        <p:txBody>
          <a:bodyPr/>
          <a:lstStyle/>
          <a:p>
            <a:r>
              <a:rPr lang="en-US"/>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3250504" y="1191415"/>
            <a:ext cx="5264846" cy="1136134"/>
          </a:xfrm>
        </p:spPr>
        <p:txBody>
          <a:bodyPr anchor="b">
            <a:normAutofit/>
          </a:bodyPr>
          <a:lstStyle>
            <a:lvl1pPr>
              <a:defRPr sz="3000">
                <a:solidFill>
                  <a:schemeClr val="bg1"/>
                </a:solidFill>
              </a:defRPr>
            </a:lvl1pPr>
          </a:lstStyle>
          <a:p>
            <a:r>
              <a:rPr lang="en-US"/>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3250407" y="2705101"/>
            <a:ext cx="5264944" cy="1692275"/>
          </a:xfrm>
        </p:spPr>
        <p:txBody>
          <a:bodyPr>
            <a:normAutofit/>
          </a:bodyPr>
          <a:lstStyle>
            <a:lvl1pPr marL="0" marR="0" indent="0" algn="l" defTabSz="685800" rtl="0" eaLnBrk="1" fontAlgn="auto" latinLnBrk="0" hangingPunct="1">
              <a:lnSpc>
                <a:spcPct val="100000"/>
              </a:lnSpc>
              <a:spcBef>
                <a:spcPts val="0"/>
              </a:spcBef>
              <a:spcAft>
                <a:spcPts val="0"/>
              </a:spcAft>
              <a:buClrTx/>
              <a:buSzTx/>
              <a:buFontTx/>
              <a:buNone/>
              <a:tabLst/>
              <a:defRPr sz="2100">
                <a:solidFill>
                  <a:schemeClr val="bg1"/>
                </a:solidFill>
              </a:defRPr>
            </a:lvl1pPr>
          </a:lstStyle>
          <a:p>
            <a:r>
              <a:rPr lang="en-US" sz="1800" b="0" i="0">
                <a:latin typeface="Arial" panose="020B0604020202020204" pitchFamily="34" charset="0"/>
                <a:cs typeface="Arial" panose="020B0604020202020204" pitchFamily="34" charset="0"/>
              </a:rPr>
              <a:t>Title or details about person lorem ipsum dolore set </a:t>
            </a:r>
            <a:r>
              <a:rPr lang="en-US" sz="1800" b="0" i="0" err="1">
                <a:latin typeface="Arial" panose="020B0604020202020204" pitchFamily="34" charset="0"/>
                <a:cs typeface="Arial" panose="020B0604020202020204" pitchFamily="34" charset="0"/>
              </a:rPr>
              <a:t>amon</a:t>
            </a:r>
            <a:r>
              <a:rPr lang="en-US" sz="1800" b="0" i="0">
                <a:latin typeface="Arial" panose="020B0604020202020204" pitchFamily="34" charset="0"/>
                <a:cs typeface="Arial" panose="020B0604020202020204" pitchFamily="34" charset="0"/>
              </a:rPr>
              <a:t> de </a:t>
            </a:r>
            <a:r>
              <a:rPr lang="en-US" sz="1800" b="0" i="0" err="1">
                <a:latin typeface="Arial" panose="020B0604020202020204" pitchFamily="34" charset="0"/>
                <a:cs typeface="Arial" panose="020B0604020202020204" pitchFamily="34" charset="0"/>
              </a:rPr>
              <a:t>tretus</a:t>
            </a:r>
            <a:r>
              <a:rPr lang="en-US" sz="1800" b="0" i="0">
                <a:latin typeface="Arial" panose="020B0604020202020204" pitchFamily="34" charset="0"/>
                <a:cs typeface="Arial" panose="020B0604020202020204" pitchFamily="34" charset="0"/>
              </a:rPr>
              <a:t> lorem ipsum</a:t>
            </a:r>
          </a:p>
        </p:txBody>
      </p:sp>
      <p:pic>
        <p:nvPicPr>
          <p:cNvPr id="10" name="Picture 9" descr="Text&#10;&#10;Description automatically generated with medium confidence">
            <a:extLst>
              <a:ext uri="{FF2B5EF4-FFF2-40B4-BE49-F238E27FC236}">
                <a16:creationId xmlns:a16="http://schemas.microsoft.com/office/drawing/2014/main" id="{3FB01530-EBCB-AE46-B51A-F54A702185D5}"/>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94696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p:nvSpPr>
        <p:spPr>
          <a:xfrm>
            <a:off x="7091362" y="-1"/>
            <a:ext cx="2052638"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p:nvPicPr>
        <p:blipFill rotWithShape="1">
          <a:blip r:embed="rId3"/>
          <a:srcRect l="77529" t="69899"/>
          <a:stretch/>
        </p:blipFill>
        <p:spPr>
          <a:xfrm>
            <a:off x="7091362" y="4797468"/>
            <a:ext cx="2052638"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352942" y="500651"/>
            <a:ext cx="6285602"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086600" y="1"/>
            <a:ext cx="2057400" cy="4797468"/>
          </a:xfrm>
        </p:spPr>
        <p:txBody>
          <a:bodyPr/>
          <a:lstStyle/>
          <a:p>
            <a:r>
              <a:rPr lang="en-US"/>
              <a:t>Click icon to add picture</a:t>
            </a:r>
          </a:p>
        </p:txBody>
      </p:sp>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3685930"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D5A9663-203F-3248-A289-4ECD0CB132A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4" name="Picture 13">
            <a:extLst>
              <a:ext uri="{FF2B5EF4-FFF2-40B4-BE49-F238E27FC236}">
                <a16:creationId xmlns:a16="http://schemas.microsoft.com/office/drawing/2014/main" id="{FBAC6E62-5DC9-DE42-9025-B1DB7CB21C99}"/>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9431509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7" name="Picture 6">
            <a:extLst>
              <a:ext uri="{FF2B5EF4-FFF2-40B4-BE49-F238E27FC236}">
                <a16:creationId xmlns:a16="http://schemas.microsoft.com/office/drawing/2014/main" id="{1876EADD-0199-7444-91FB-EE710DD00912}"/>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628848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4F2518CF-2BF7-8C47-8C81-C6281484FD96}"/>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805902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a:t>Click to edit Master title style</a:t>
            </a:r>
          </a:p>
        </p:txBody>
      </p:sp>
      <p:sp>
        <p:nvSpPr>
          <p:cNvPr id="3" name="Subtitle 2"/>
          <p:cNvSpPr>
            <a:spLocks noGrp="1"/>
          </p:cNvSpPr>
          <p:nvPr>
            <p:ph type="subTitle" idx="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159A1B-4386-471E-97E3-490FB94EDC77}"/>
              </a:ext>
            </a:extLst>
          </p:cNvPr>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pPr>
              <a:defRPr/>
            </a:pPr>
            <a:fld id="{B98B9851-C64F-41C8-9BA3-E24002DB79AC}" type="datetimeFigureOut">
              <a:rPr lang="en-US"/>
              <a:pPr>
                <a:defRPr/>
              </a:pPr>
              <a:t>12/1/2023</a:t>
            </a:fld>
            <a:endParaRPr lang="en-US"/>
          </a:p>
        </p:txBody>
      </p:sp>
    </p:spTree>
    <p:extLst>
      <p:ext uri="{BB962C8B-B14F-4D97-AF65-F5344CB8AC3E}">
        <p14:creationId xmlns:p14="http://schemas.microsoft.com/office/powerpoint/2010/main" val="3368095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079231-2D14-49B0-9131-A35133F6C908}"/>
              </a:ext>
            </a:extLst>
          </p:cNvPr>
          <p:cNvSpPr>
            <a:spLocks noGrp="1"/>
          </p:cNvSpPr>
          <p:nvPr>
            <p:ph type="dt" sz="half" idx="10"/>
          </p:nvPr>
        </p:nvSpPr>
        <p:spPr/>
        <p:txBody>
          <a:bodyPr/>
          <a:lstStyle>
            <a:lvl1pPr>
              <a:defRPr/>
            </a:lvl1pPr>
          </a:lstStyle>
          <a:p>
            <a:pPr>
              <a:defRPr/>
            </a:pPr>
            <a:fld id="{142054A1-8739-41D6-BA74-3394CE7DF195}" type="datetimeFigureOut">
              <a:rPr lang="en-US"/>
              <a:pPr>
                <a:defRPr/>
              </a:pPr>
              <a:t>12/1/2023</a:t>
            </a:fld>
            <a:endParaRPr lang="en-US"/>
          </a:p>
        </p:txBody>
      </p:sp>
      <p:sp>
        <p:nvSpPr>
          <p:cNvPr id="6" name="Footer Placeholder 4">
            <a:extLst>
              <a:ext uri="{FF2B5EF4-FFF2-40B4-BE49-F238E27FC236}">
                <a16:creationId xmlns:a16="http://schemas.microsoft.com/office/drawing/2014/main" id="{C3F208F0-0AD3-4BA9-82CB-2D36E75477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477B2F-F61D-43F3-AFDD-1EF986CCB338}"/>
              </a:ext>
            </a:extLst>
          </p:cNvPr>
          <p:cNvSpPr>
            <a:spLocks noGrp="1"/>
          </p:cNvSpPr>
          <p:nvPr>
            <p:ph type="sldNum" sz="quarter" idx="12"/>
          </p:nvPr>
        </p:nvSpPr>
        <p:spPr/>
        <p:txBody>
          <a:bodyPr/>
          <a:lstStyle>
            <a:lvl1pPr>
              <a:defRPr/>
            </a:lvl1pPr>
          </a:lstStyle>
          <a:p>
            <a:pPr>
              <a:defRPr/>
            </a:pPr>
            <a:fld id="{1D9E8D1B-98C3-4A3B-A198-7ABBE14C6B7D}" type="slidenum">
              <a:rPr lang="en-US" altLang="en-US"/>
              <a:pPr>
                <a:defRPr/>
              </a:pPr>
              <a:t>‹#›</a:t>
            </a:fld>
            <a:endParaRPr lang="en-US" altLang="en-US"/>
          </a:p>
        </p:txBody>
      </p:sp>
    </p:spTree>
    <p:extLst>
      <p:ext uri="{BB962C8B-B14F-4D97-AF65-F5344CB8AC3E}">
        <p14:creationId xmlns:p14="http://schemas.microsoft.com/office/powerpoint/2010/main" val="1296909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p>
        </p:txBody>
      </p:sp>
      <p:sp>
        <p:nvSpPr>
          <p:cNvPr id="6" name="Date Placeholder 3">
            <a:extLst>
              <a:ext uri="{FF2B5EF4-FFF2-40B4-BE49-F238E27FC236}">
                <a16:creationId xmlns:a16="http://schemas.microsoft.com/office/drawing/2014/main" id="{2A564870-C7C7-43A0-82E6-AF04EFF9806A}"/>
              </a:ext>
            </a:extLst>
          </p:cNvPr>
          <p:cNvSpPr>
            <a:spLocks noGrp="1"/>
          </p:cNvSpPr>
          <p:nvPr>
            <p:ph type="dt" sz="half" idx="10"/>
          </p:nvPr>
        </p:nvSpPr>
        <p:spPr>
          <a:xfrm>
            <a:off x="2971800" y="6340475"/>
            <a:ext cx="1219200" cy="365125"/>
          </a:xfrm>
        </p:spPr>
        <p:txBody>
          <a:bodyPr/>
          <a:lstStyle>
            <a:lvl1pPr>
              <a:defRPr sz="1000">
                <a:solidFill>
                  <a:schemeClr val="bg1"/>
                </a:solidFill>
                <a:latin typeface="Frutiger LT Std 55 Roman" pitchFamily="34" charset="0"/>
              </a:defRPr>
            </a:lvl1pPr>
          </a:lstStyle>
          <a:p>
            <a:pPr>
              <a:defRPr/>
            </a:pPr>
            <a:fld id="{7B665D43-CF29-4D28-BF6C-824AEB3FD45E}" type="datetimeFigureOut">
              <a:rPr lang="en-US"/>
              <a:pPr>
                <a:defRPr/>
              </a:pPr>
              <a:t>12/1/2023</a:t>
            </a:fld>
            <a:endParaRPr lang="en-US"/>
          </a:p>
        </p:txBody>
      </p:sp>
      <p:sp>
        <p:nvSpPr>
          <p:cNvPr id="7" name="Footer Placeholder 4">
            <a:extLst>
              <a:ext uri="{FF2B5EF4-FFF2-40B4-BE49-F238E27FC236}">
                <a16:creationId xmlns:a16="http://schemas.microsoft.com/office/drawing/2014/main" id="{39140CD6-BA89-4A11-A522-B1E72312DB0D}"/>
              </a:ext>
            </a:extLst>
          </p:cNvPr>
          <p:cNvSpPr>
            <a:spLocks noGrp="1"/>
          </p:cNvSpPr>
          <p:nvPr>
            <p:ph type="ftr" sz="quarter" idx="11"/>
          </p:nvPr>
        </p:nvSpPr>
        <p:spPr>
          <a:xfrm>
            <a:off x="990600" y="6340475"/>
            <a:ext cx="1828800" cy="365125"/>
          </a:xfrm>
        </p:spPr>
        <p:txBody>
          <a:bodyPr/>
          <a:lstStyle>
            <a:lvl1pPr>
              <a:defRPr sz="1000">
                <a:solidFill>
                  <a:schemeClr val="bg1"/>
                </a:solidFill>
                <a:latin typeface="Frutiger LT Std 55 Roman"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88C2D40E-0A4C-4A97-B79A-D79766B11360}"/>
              </a:ext>
            </a:extLst>
          </p:cNvPr>
          <p:cNvSpPr>
            <a:spLocks noGrp="1"/>
          </p:cNvSpPr>
          <p:nvPr>
            <p:ph type="sldNum" sz="quarter" idx="12"/>
          </p:nvPr>
        </p:nvSpPr>
        <p:spPr>
          <a:xfrm>
            <a:off x="457200" y="6340475"/>
            <a:ext cx="381000" cy="365125"/>
          </a:xfrm>
        </p:spPr>
        <p:txBody>
          <a:bodyPr/>
          <a:lstStyle>
            <a:lvl1pPr>
              <a:defRPr sz="1000" smtClean="0">
                <a:solidFill>
                  <a:schemeClr val="bg1"/>
                </a:solidFill>
                <a:latin typeface="Frutiger LT Std 55 Roman"/>
              </a:defRPr>
            </a:lvl1pPr>
          </a:lstStyle>
          <a:p>
            <a:pPr>
              <a:defRPr/>
            </a:pPr>
            <a:fld id="{08C12148-D9E9-47E3-936C-C0D075AC3685}" type="slidenum">
              <a:rPr lang="en-US" altLang="en-US"/>
              <a:pPr>
                <a:defRPr/>
              </a:pPr>
              <a:t>‹#›</a:t>
            </a:fld>
            <a:endParaRPr lang="en-US" altLang="en-US"/>
          </a:p>
        </p:txBody>
      </p:sp>
    </p:spTree>
    <p:extLst>
      <p:ext uri="{BB962C8B-B14F-4D97-AF65-F5344CB8AC3E}">
        <p14:creationId xmlns:p14="http://schemas.microsoft.com/office/powerpoint/2010/main" val="3697115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63B3141-1D8D-421F-8CA4-B2665A6A6B6C}"/>
              </a:ext>
            </a:extLst>
          </p:cNvPr>
          <p:cNvSpPr>
            <a:spLocks noGrp="1"/>
          </p:cNvSpPr>
          <p:nvPr>
            <p:ph type="dt" sz="half" idx="10"/>
          </p:nvPr>
        </p:nvSpPr>
        <p:spPr/>
        <p:txBody>
          <a:bodyPr/>
          <a:lstStyle>
            <a:lvl1pPr>
              <a:defRPr/>
            </a:lvl1pPr>
          </a:lstStyle>
          <a:p>
            <a:pPr>
              <a:defRPr/>
            </a:pPr>
            <a:fld id="{95FFD28F-5FA8-4696-B0DC-929B378C2206}" type="datetimeFigureOut">
              <a:rPr lang="en-US"/>
              <a:pPr>
                <a:defRPr/>
              </a:pPr>
              <a:t>12/1/2023</a:t>
            </a:fld>
            <a:endParaRPr lang="en-US"/>
          </a:p>
        </p:txBody>
      </p:sp>
      <p:sp>
        <p:nvSpPr>
          <p:cNvPr id="8" name="Footer Placeholder 4">
            <a:extLst>
              <a:ext uri="{FF2B5EF4-FFF2-40B4-BE49-F238E27FC236}">
                <a16:creationId xmlns:a16="http://schemas.microsoft.com/office/drawing/2014/main" id="{90CA9DA5-F5EF-47B1-9169-15041118CAA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7253A8-FC34-4167-A51D-8C472C96F253}"/>
              </a:ext>
            </a:extLst>
          </p:cNvPr>
          <p:cNvSpPr>
            <a:spLocks noGrp="1"/>
          </p:cNvSpPr>
          <p:nvPr>
            <p:ph type="sldNum" sz="quarter" idx="12"/>
          </p:nvPr>
        </p:nvSpPr>
        <p:spPr/>
        <p:txBody>
          <a:bodyPr/>
          <a:lstStyle>
            <a:lvl1pPr>
              <a:defRPr/>
            </a:lvl1pPr>
          </a:lstStyle>
          <a:p>
            <a:pPr>
              <a:defRPr/>
            </a:pPr>
            <a:fld id="{706CDAB2-106B-4B91-904F-C6B3A0AA2625}" type="slidenum">
              <a:rPr lang="en-US" altLang="en-US"/>
              <a:pPr>
                <a:defRPr/>
              </a:pPr>
              <a:t>‹#›</a:t>
            </a:fld>
            <a:endParaRPr lang="en-US" altLang="en-US"/>
          </a:p>
        </p:txBody>
      </p:sp>
    </p:spTree>
    <p:extLst>
      <p:ext uri="{BB962C8B-B14F-4D97-AF65-F5344CB8AC3E}">
        <p14:creationId xmlns:p14="http://schemas.microsoft.com/office/powerpoint/2010/main" val="262434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p:nvSpPr>
        <p:spPr>
          <a:xfrm>
            <a:off x="5715001" y="-1"/>
            <a:ext cx="3428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p:nvPicPr>
        <p:blipFill rotWithShape="1">
          <a:blip r:embed="rId3"/>
          <a:srcRect l="62513" t="69899"/>
          <a:stretch/>
        </p:blipFill>
        <p:spPr>
          <a:xfrm>
            <a:off x="5715001" y="4791117"/>
            <a:ext cx="3424237"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53101" y="-1"/>
            <a:ext cx="3429001" cy="4797469"/>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C1EB1B56-AD79-DB48-89BC-F72399EECC8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47B54884-1DDF-9A49-8323-57AC8955A34B}"/>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6583562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p:nvSpPr>
        <p:spPr>
          <a:xfrm>
            <a:off x="5715001" y="-1"/>
            <a:ext cx="3428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p:nvPicPr>
        <p:blipFill rotWithShape="1">
          <a:blip r:embed="rId3"/>
          <a:srcRect l="62513" t="60019"/>
          <a:stretch/>
        </p:blipFill>
        <p:spPr>
          <a:xfrm>
            <a:off x="5715001" y="4114801"/>
            <a:ext cx="3424237"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15000" y="0"/>
            <a:ext cx="3429001" cy="4114801"/>
          </a:xfrm>
        </p:spPr>
        <p:txBody>
          <a:bodyPr/>
          <a:lstStyle/>
          <a:p>
            <a:r>
              <a:rPr lang="en-US"/>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6363821" y="4347275"/>
            <a:ext cx="2440853" cy="910527"/>
          </a:xfrm>
        </p:spPr>
        <p:txBody>
          <a:bodyPr>
            <a:normAutofit/>
          </a:bodyPr>
          <a:lstStyle>
            <a:lvl1pPr marL="0" indent="0">
              <a:buNone/>
              <a:defRPr sz="1350">
                <a:solidFill>
                  <a:schemeClr val="bg1"/>
                </a:solidFill>
              </a:defRPr>
            </a:lvl1pPr>
          </a:lstStyle>
          <a:p>
            <a:pPr lvl="0"/>
            <a:r>
              <a:rPr lang="en-US"/>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p:nvSpPr>
        <p:spPr>
          <a:xfrm>
            <a:off x="6014580" y="4414509"/>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Slide Number Placeholder 5">
            <a:extLst>
              <a:ext uri="{FF2B5EF4-FFF2-40B4-BE49-F238E27FC236}">
                <a16:creationId xmlns:a16="http://schemas.microsoft.com/office/drawing/2014/main" id="{FB52D8BA-E5C8-3D4C-B4C6-138D332FC838}"/>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60251BE3-80C2-9A42-BEB8-B827714BF58D}"/>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321188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p:nvPicPr>
        <p:blipFill rotWithShape="1">
          <a:blip r:embed="rId3"/>
          <a:srcRect l="62478" t="-91" r="2" b="-1"/>
          <a:stretch/>
        </p:blipFill>
        <p:spPr>
          <a:xfrm>
            <a:off x="5711869" y="1"/>
            <a:ext cx="3427369"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6753095" y="700439"/>
            <a:ext cx="1371600" cy="1828800"/>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1C94DDBB-6B7F-7E49-85EF-84F027B91D4E}"/>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352942" y="1825628"/>
            <a:ext cx="5029549"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352942" y="500651"/>
            <a:ext cx="5029549"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550BADCA-70BD-C247-A91A-59DFDD993F60}"/>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911354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73285" r="50001" b="-1"/>
          <a:stretch/>
        </p:blipFill>
        <p:spPr>
          <a:xfrm>
            <a:off x="1" y="5022849"/>
            <a:ext cx="4571998"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5029200"/>
          </a:xfrm>
        </p:spPr>
        <p:txBody>
          <a:bodyPr/>
          <a:lstStyle/>
          <a:p>
            <a:r>
              <a:rPr lang="en-US"/>
              <a:t>Click icon to add picture</a:t>
            </a:r>
          </a:p>
        </p:txBody>
      </p:sp>
      <p:pic>
        <p:nvPicPr>
          <p:cNvPr id="11" name="Picture 10" descr="Text&#10;&#10;Description automatically generated with medium confidence">
            <a:extLst>
              <a:ext uri="{FF2B5EF4-FFF2-40B4-BE49-F238E27FC236}">
                <a16:creationId xmlns:a16="http://schemas.microsoft.com/office/drawing/2014/main" id="{1C41EC57-862A-C149-B8E8-CFEA2FBC15C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1955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342900" y="500066"/>
            <a:ext cx="8172450" cy="8853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342900" y="1825627"/>
            <a:ext cx="817245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148284"/>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 id="2147484141" r:id="rId24"/>
    <p:sldLayoutId id="2147484142" r:id="rId25"/>
    <p:sldLayoutId id="2147484143" r:id="rId26"/>
    <p:sldLayoutId id="2147484144" r:id="rId27"/>
    <p:sldLayoutId id="2147484145" r:id="rId28"/>
  </p:sldLayoutIdLst>
  <p:txStyles>
    <p:title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171442" indent="-171442" algn="l" defTabSz="685766"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342900" y="500066"/>
            <a:ext cx="8172450" cy="8853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342900" y="1825627"/>
            <a:ext cx="817245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830318"/>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 id="2147484167" r:id="rId21"/>
    <p:sldLayoutId id="2147484168" r:id="rId22"/>
    <p:sldLayoutId id="2147484169" r:id="rId23"/>
    <p:sldLayoutId id="2147484170" r:id="rId24"/>
    <p:sldLayoutId id="2147484171" r:id="rId25"/>
    <p:sldLayoutId id="2147484172" r:id="rId26"/>
    <p:sldLayoutId id="2147484173" r:id="rId27"/>
  </p:sldLayoutIdLst>
  <p:txStyles>
    <p:title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171442" indent="-171442" algn="l" defTabSz="685766"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ranoti.Mandrekar@umassmed.edu" TargetMode="External"/><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hyperlink" Target="mailto:Anindita.Deb@umassmemorial.org" TargetMode="External"/><Relationship Id="rId5" Type="http://schemas.openxmlformats.org/officeDocument/2006/relationships/hyperlink" Target="mailto:Heather-Lyn.Haley@umassmed.edu" TargetMode="External"/><Relationship Id="rId4" Type="http://schemas.openxmlformats.org/officeDocument/2006/relationships/hyperlink" Target="mailto:Deepika.Devuni@umassmemoria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119B4A1-349F-4730-89D4-6BF5827BC3FB}"/>
              </a:ext>
            </a:extLst>
          </p:cNvPr>
          <p:cNvSpPr>
            <a:spLocks noGrp="1"/>
          </p:cNvSpPr>
          <p:nvPr>
            <p:ph type="ctrTitle" idx="4294967295"/>
          </p:nvPr>
        </p:nvSpPr>
        <p:spPr>
          <a:xfrm>
            <a:off x="685800" y="626533"/>
            <a:ext cx="7772400" cy="1659467"/>
          </a:xfrm>
        </p:spPr>
        <p:txBody>
          <a:bodyPr>
            <a:normAutofit/>
          </a:bodyPr>
          <a:lstStyle/>
          <a:p>
            <a:pPr algn="ctr" eaLnBrk="1" hangingPunct="1"/>
            <a:r>
              <a:rPr lang="en-US" altLang="en-US" sz="4000" dirty="0">
                <a:latin typeface="Frutiger LT Std 45 Light"/>
              </a:rPr>
              <a:t>Summer Programs 2024</a:t>
            </a:r>
          </a:p>
        </p:txBody>
      </p:sp>
      <p:graphicFrame>
        <p:nvGraphicFramePr>
          <p:cNvPr id="2" name="Table 2">
            <a:extLst>
              <a:ext uri="{FF2B5EF4-FFF2-40B4-BE49-F238E27FC236}">
                <a16:creationId xmlns:a16="http://schemas.microsoft.com/office/drawing/2014/main" id="{2126FA21-727F-9803-8376-1601E35A5B1F}"/>
              </a:ext>
            </a:extLst>
          </p:cNvPr>
          <p:cNvGraphicFramePr>
            <a:graphicFrameLocks noGrp="1"/>
          </p:cNvGraphicFramePr>
          <p:nvPr>
            <p:extLst>
              <p:ext uri="{D42A27DB-BD31-4B8C-83A1-F6EECF244321}">
                <p14:modId xmlns:p14="http://schemas.microsoft.com/office/powerpoint/2010/main" val="3319231647"/>
              </p:ext>
            </p:extLst>
          </p:nvPr>
        </p:nvGraphicFramePr>
        <p:xfrm>
          <a:off x="1253065" y="2023534"/>
          <a:ext cx="6510868" cy="2225040"/>
        </p:xfrm>
        <a:graphic>
          <a:graphicData uri="http://schemas.openxmlformats.org/drawingml/2006/table">
            <a:tbl>
              <a:tblPr firstRow="1" bandRow="1">
                <a:tableStyleId>{5C22544A-7EE6-4342-B048-85BDC9FD1C3A}</a:tableStyleId>
              </a:tblPr>
              <a:tblGrid>
                <a:gridCol w="1718734">
                  <a:extLst>
                    <a:ext uri="{9D8B030D-6E8A-4147-A177-3AD203B41FA5}">
                      <a16:colId xmlns:a16="http://schemas.microsoft.com/office/drawing/2014/main" val="2009614741"/>
                    </a:ext>
                  </a:extLst>
                </a:gridCol>
                <a:gridCol w="1998134">
                  <a:extLst>
                    <a:ext uri="{9D8B030D-6E8A-4147-A177-3AD203B41FA5}">
                      <a16:colId xmlns:a16="http://schemas.microsoft.com/office/drawing/2014/main" val="3734842839"/>
                    </a:ext>
                  </a:extLst>
                </a:gridCol>
                <a:gridCol w="2794000">
                  <a:extLst>
                    <a:ext uri="{9D8B030D-6E8A-4147-A177-3AD203B41FA5}">
                      <a16:colId xmlns:a16="http://schemas.microsoft.com/office/drawing/2014/main" val="1755057224"/>
                    </a:ext>
                  </a:extLst>
                </a:gridCol>
              </a:tblGrid>
              <a:tr h="370840">
                <a:tc>
                  <a:txBody>
                    <a:bodyPr/>
                    <a:lstStyle/>
                    <a:p>
                      <a:r>
                        <a:rPr lang="en-US" sz="1100" dirty="0"/>
                        <a:t>Program Components</a:t>
                      </a:r>
                    </a:p>
                  </a:txBody>
                  <a:tcPr/>
                </a:tc>
                <a:tc>
                  <a:txBody>
                    <a:bodyPr/>
                    <a:lstStyle/>
                    <a:p>
                      <a:r>
                        <a:rPr lang="en-US" sz="1100" dirty="0"/>
                        <a:t>Co-Directors</a:t>
                      </a:r>
                    </a:p>
                  </a:txBody>
                  <a:tcPr/>
                </a:tc>
                <a:tc>
                  <a:txBody>
                    <a:bodyPr/>
                    <a:lstStyle/>
                    <a:p>
                      <a:r>
                        <a:rPr lang="en-US" sz="1100" dirty="0"/>
                        <a:t>Email </a:t>
                      </a:r>
                    </a:p>
                  </a:txBody>
                  <a:tcPr/>
                </a:tc>
                <a:extLst>
                  <a:ext uri="{0D108BD9-81ED-4DB2-BD59-A6C34878D82A}">
                    <a16:rowId xmlns:a16="http://schemas.microsoft.com/office/drawing/2014/main" val="418083139"/>
                  </a:ext>
                </a:extLst>
              </a:tr>
              <a:tr h="370840">
                <a:tc rowSpan="2">
                  <a:txBody>
                    <a:bodyPr/>
                    <a:lstStyle/>
                    <a:p>
                      <a:r>
                        <a:rPr lang="en-US" sz="1100" kern="1200" dirty="0">
                          <a:solidFill>
                            <a:schemeClr val="dk1"/>
                          </a:solidFill>
                          <a:effectLst/>
                          <a:latin typeface="+mn-lt"/>
                          <a:ea typeface="+mn-ea"/>
                          <a:cs typeface="+mn-cs"/>
                        </a:rPr>
                        <a:t>Research</a:t>
                      </a:r>
                      <a:endParaRPr lang="en-US" sz="1100" dirty="0"/>
                    </a:p>
                  </a:txBody>
                  <a:tcPr/>
                </a:tc>
                <a:tc>
                  <a:txBody>
                    <a:bodyPr/>
                    <a:lstStyle/>
                    <a:p>
                      <a:r>
                        <a:rPr lang="en-US" sz="1100" dirty="0"/>
                        <a:t>Pranoti Mandrekar</a:t>
                      </a:r>
                    </a:p>
                  </a:txBody>
                  <a:tcPr/>
                </a:tc>
                <a:tc>
                  <a:txBody>
                    <a:bodyPr/>
                    <a:lstStyle/>
                    <a:p>
                      <a:r>
                        <a:rPr lang="en-US" sz="1100" u="sng" kern="1200" dirty="0">
                          <a:solidFill>
                            <a:schemeClr val="dk1"/>
                          </a:solidFill>
                          <a:effectLst/>
                          <a:latin typeface="+mn-lt"/>
                          <a:ea typeface="+mn-ea"/>
                          <a:cs typeface="+mn-cs"/>
                          <a:hlinkClick r:id="rId3"/>
                        </a:rPr>
                        <a:t>Pranoti.Mandrekar@umassmed.edu</a:t>
                      </a:r>
                      <a:endParaRPr lang="en-US" sz="1000" dirty="0"/>
                    </a:p>
                  </a:txBody>
                  <a:tcPr/>
                </a:tc>
                <a:extLst>
                  <a:ext uri="{0D108BD9-81ED-4DB2-BD59-A6C34878D82A}">
                    <a16:rowId xmlns:a16="http://schemas.microsoft.com/office/drawing/2014/main" val="2101319158"/>
                  </a:ext>
                </a:extLst>
              </a:tr>
              <a:tr h="370840">
                <a:tc vMerge="1">
                  <a:txBody>
                    <a:bodyPr/>
                    <a:lstStyle/>
                    <a:p>
                      <a:endParaRPr lang="en-US" sz="1100" dirty="0"/>
                    </a:p>
                  </a:txBody>
                  <a:tcPr/>
                </a:tc>
                <a:tc>
                  <a:txBody>
                    <a:bodyPr/>
                    <a:lstStyle/>
                    <a:p>
                      <a:r>
                        <a:rPr lang="en-US" sz="1100" dirty="0"/>
                        <a:t>Deepika Devuni</a:t>
                      </a:r>
                    </a:p>
                  </a:txBody>
                  <a:tcPr/>
                </a:tc>
                <a:tc>
                  <a:txBody>
                    <a:bodyPr/>
                    <a:lstStyle/>
                    <a:p>
                      <a:r>
                        <a:rPr lang="en-US" sz="1100" u="sng" kern="1200" dirty="0">
                          <a:solidFill>
                            <a:schemeClr val="dk1"/>
                          </a:solidFill>
                          <a:effectLst/>
                          <a:latin typeface="+mn-lt"/>
                          <a:ea typeface="+mn-ea"/>
                          <a:cs typeface="+mn-cs"/>
                          <a:hlinkClick r:id="rId4"/>
                        </a:rPr>
                        <a:t>Deepika.Devuni@umassmemorial.org</a:t>
                      </a:r>
                      <a:endParaRPr lang="en-US" sz="1000" dirty="0"/>
                    </a:p>
                  </a:txBody>
                  <a:tcPr/>
                </a:tc>
                <a:extLst>
                  <a:ext uri="{0D108BD9-81ED-4DB2-BD59-A6C34878D82A}">
                    <a16:rowId xmlns:a16="http://schemas.microsoft.com/office/drawing/2014/main" val="1947377663"/>
                  </a:ext>
                </a:extLst>
              </a:tr>
              <a:tr h="370840">
                <a:tc>
                  <a:txBody>
                    <a:bodyPr/>
                    <a:lstStyle/>
                    <a:p>
                      <a:r>
                        <a:rPr lang="en-US" sz="1100" kern="1200" dirty="0">
                          <a:solidFill>
                            <a:schemeClr val="dk1"/>
                          </a:solidFill>
                          <a:effectLst/>
                          <a:latin typeface="+mn-lt"/>
                          <a:ea typeface="+mn-ea"/>
                          <a:cs typeface="+mn-cs"/>
                        </a:rPr>
                        <a:t>Curriculum Exploration</a:t>
                      </a:r>
                      <a:endParaRPr lang="en-US" sz="1100" dirty="0"/>
                    </a:p>
                  </a:txBody>
                  <a:tcPr/>
                </a:tc>
                <a:tc>
                  <a:txBody>
                    <a:bodyPr/>
                    <a:lstStyle/>
                    <a:p>
                      <a:r>
                        <a:rPr lang="en-US" sz="1100" dirty="0"/>
                        <a:t>Manas Das</a:t>
                      </a:r>
                    </a:p>
                  </a:txBody>
                  <a:tcPr/>
                </a:tc>
                <a:tc>
                  <a:txBody>
                    <a:bodyPr/>
                    <a:lstStyle/>
                    <a:p>
                      <a:pPr marL="0" algn="l" defTabSz="685766" rtl="0" eaLnBrk="1" latinLnBrk="0" hangingPunct="1"/>
                      <a:r>
                        <a:rPr lang="en-US" sz="1100" u="sng" kern="1200" dirty="0">
                          <a:solidFill>
                            <a:srgbClr val="0070C0"/>
                          </a:solidFill>
                          <a:effectLst/>
                          <a:latin typeface="+mn-lt"/>
                          <a:ea typeface="+mn-ea"/>
                          <a:cs typeface="+mn-cs"/>
                        </a:rPr>
                        <a:t>Manas.Das@umassmed.edu</a:t>
                      </a:r>
                    </a:p>
                  </a:txBody>
                  <a:tcPr/>
                </a:tc>
                <a:extLst>
                  <a:ext uri="{0D108BD9-81ED-4DB2-BD59-A6C34878D82A}">
                    <a16:rowId xmlns:a16="http://schemas.microsoft.com/office/drawing/2014/main" val="706742283"/>
                  </a:ext>
                </a:extLst>
              </a:tr>
              <a:tr h="370840">
                <a:tc>
                  <a:txBody>
                    <a:bodyPr/>
                    <a:lstStyle/>
                    <a:p>
                      <a:r>
                        <a:rPr lang="en-US" sz="1100" dirty="0"/>
                        <a:t>Community Health</a:t>
                      </a:r>
                    </a:p>
                  </a:txBody>
                  <a:tcPr/>
                </a:tc>
                <a:tc>
                  <a:txBody>
                    <a:bodyPr/>
                    <a:lstStyle/>
                    <a:p>
                      <a:r>
                        <a:rPr lang="en-US" sz="1100" dirty="0"/>
                        <a:t>Heather-Lyn Haley</a:t>
                      </a:r>
                    </a:p>
                  </a:txBody>
                  <a:tcPr/>
                </a:tc>
                <a:tc>
                  <a:txBody>
                    <a:bodyPr/>
                    <a:lstStyle/>
                    <a:p>
                      <a:r>
                        <a:rPr lang="en-US" sz="1100" u="sng" kern="1200" dirty="0">
                          <a:solidFill>
                            <a:schemeClr val="dk1"/>
                          </a:solidFill>
                          <a:effectLst/>
                          <a:latin typeface="+mn-lt"/>
                          <a:ea typeface="+mn-ea"/>
                          <a:cs typeface="+mn-cs"/>
                          <a:hlinkClick r:id="rId5"/>
                        </a:rPr>
                        <a:t>Heather-Lyn.Haley@umassmed.edu</a:t>
                      </a:r>
                      <a:r>
                        <a:rPr lang="en-US" sz="1100" kern="1200" dirty="0">
                          <a:solidFill>
                            <a:schemeClr val="dk1"/>
                          </a:solidFill>
                          <a:effectLst/>
                          <a:latin typeface="+mn-lt"/>
                          <a:ea typeface="+mn-ea"/>
                          <a:cs typeface="+mn-cs"/>
                        </a:rPr>
                        <a:t> </a:t>
                      </a:r>
                      <a:endParaRPr lang="en-US" sz="1000" dirty="0"/>
                    </a:p>
                  </a:txBody>
                  <a:tcPr/>
                </a:tc>
                <a:extLst>
                  <a:ext uri="{0D108BD9-81ED-4DB2-BD59-A6C34878D82A}">
                    <a16:rowId xmlns:a16="http://schemas.microsoft.com/office/drawing/2014/main" val="2270041969"/>
                  </a:ext>
                </a:extLst>
              </a:tr>
              <a:tr h="370840">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Global Health</a:t>
                      </a:r>
                    </a:p>
                  </a:txBody>
                  <a:tcPr/>
                </a:tc>
                <a:tc>
                  <a:txBody>
                    <a:bodyPr/>
                    <a:lstStyle/>
                    <a:p>
                      <a:r>
                        <a:rPr lang="en-US" sz="1100" dirty="0"/>
                        <a:t>Anindita Deb</a:t>
                      </a:r>
                    </a:p>
                  </a:txBody>
                  <a:tcPr/>
                </a:tc>
                <a:tc>
                  <a:txBody>
                    <a:bodyPr/>
                    <a:lstStyle/>
                    <a:p>
                      <a:r>
                        <a:rPr lang="en-US" sz="1100" u="sng" kern="1200" dirty="0">
                          <a:solidFill>
                            <a:schemeClr val="dk1"/>
                          </a:solidFill>
                          <a:effectLst/>
                          <a:latin typeface="+mn-lt"/>
                          <a:ea typeface="+mn-ea"/>
                          <a:cs typeface="+mn-cs"/>
                          <a:hlinkClick r:id="rId6"/>
                        </a:rPr>
                        <a:t>Anindita.Deb@umassmemorial.org</a:t>
                      </a:r>
                      <a:endParaRPr lang="en-US" sz="1100" dirty="0"/>
                    </a:p>
                  </a:txBody>
                  <a:tcPr/>
                </a:tc>
                <a:extLst>
                  <a:ext uri="{0D108BD9-81ED-4DB2-BD59-A6C34878D82A}">
                    <a16:rowId xmlns:a16="http://schemas.microsoft.com/office/drawing/2014/main" val="3369932033"/>
                  </a:ext>
                </a:extLst>
              </a:tr>
            </a:tbl>
          </a:graphicData>
        </a:graphic>
      </p:graphicFrame>
      <p:graphicFrame>
        <p:nvGraphicFramePr>
          <p:cNvPr id="3" name="Table 3">
            <a:extLst>
              <a:ext uri="{FF2B5EF4-FFF2-40B4-BE49-F238E27FC236}">
                <a16:creationId xmlns:a16="http://schemas.microsoft.com/office/drawing/2014/main" id="{1815C626-8432-65BC-1ED8-6A882095BFCB}"/>
              </a:ext>
            </a:extLst>
          </p:cNvPr>
          <p:cNvGraphicFramePr>
            <a:graphicFrameLocks noGrp="1"/>
          </p:cNvGraphicFramePr>
          <p:nvPr>
            <p:extLst>
              <p:ext uri="{D42A27DB-BD31-4B8C-83A1-F6EECF244321}">
                <p14:modId xmlns:p14="http://schemas.microsoft.com/office/powerpoint/2010/main" val="144878930"/>
              </p:ext>
            </p:extLst>
          </p:nvPr>
        </p:nvGraphicFramePr>
        <p:xfrm>
          <a:off x="533399" y="4834466"/>
          <a:ext cx="7950201" cy="370840"/>
        </p:xfrm>
        <a:graphic>
          <a:graphicData uri="http://schemas.openxmlformats.org/drawingml/2006/table">
            <a:tbl>
              <a:tblPr firstRow="1" bandRow="1">
                <a:tableStyleId>{912C8C85-51F0-491E-9774-3900AFEF0FD7}</a:tableStyleId>
              </a:tblPr>
              <a:tblGrid>
                <a:gridCol w="3623734">
                  <a:extLst>
                    <a:ext uri="{9D8B030D-6E8A-4147-A177-3AD203B41FA5}">
                      <a16:colId xmlns:a16="http://schemas.microsoft.com/office/drawing/2014/main" val="976254328"/>
                    </a:ext>
                  </a:extLst>
                </a:gridCol>
                <a:gridCol w="1583267">
                  <a:extLst>
                    <a:ext uri="{9D8B030D-6E8A-4147-A177-3AD203B41FA5}">
                      <a16:colId xmlns:a16="http://schemas.microsoft.com/office/drawing/2014/main" val="3080804547"/>
                    </a:ext>
                  </a:extLst>
                </a:gridCol>
                <a:gridCol w="2743200">
                  <a:extLst>
                    <a:ext uri="{9D8B030D-6E8A-4147-A177-3AD203B41FA5}">
                      <a16:colId xmlns:a16="http://schemas.microsoft.com/office/drawing/2014/main" val="1132403461"/>
                    </a:ext>
                  </a:extLst>
                </a:gridCol>
              </a:tblGrid>
              <a:tr h="370840">
                <a:tc>
                  <a:txBody>
                    <a:bodyPr/>
                    <a:lstStyle/>
                    <a:p>
                      <a:r>
                        <a:rPr lang="en-US" sz="1100" dirty="0">
                          <a:solidFill>
                            <a:schemeClr val="tx1"/>
                          </a:solidFill>
                        </a:rPr>
                        <a:t>Program Coordinator/Assistant</a:t>
                      </a:r>
                    </a:p>
                  </a:txBody>
                  <a:tcPr/>
                </a:tc>
                <a:tc>
                  <a:txBody>
                    <a:bodyPr/>
                    <a:lstStyle/>
                    <a:p>
                      <a:r>
                        <a:rPr lang="en-US" sz="1100" dirty="0">
                          <a:solidFill>
                            <a:schemeClr val="tx1"/>
                          </a:solidFill>
                        </a:rPr>
                        <a:t>Mirela Skaka</a:t>
                      </a:r>
                    </a:p>
                  </a:txBody>
                  <a:tcPr/>
                </a:tc>
                <a:tc>
                  <a:txBody>
                    <a:bodyPr/>
                    <a:lstStyle/>
                    <a:p>
                      <a:r>
                        <a:rPr lang="en-US" sz="1100" dirty="0">
                          <a:solidFill>
                            <a:schemeClr val="tx1"/>
                          </a:solidFill>
                        </a:rPr>
                        <a:t>Mirela.Skaka@umassmed.edu </a:t>
                      </a:r>
                    </a:p>
                  </a:txBody>
                  <a:tcPr/>
                </a:tc>
                <a:extLst>
                  <a:ext uri="{0D108BD9-81ED-4DB2-BD59-A6C34878D82A}">
                    <a16:rowId xmlns:a16="http://schemas.microsoft.com/office/drawing/2014/main" val="1803953848"/>
                  </a:ext>
                </a:extLst>
              </a:tr>
            </a:tbl>
          </a:graphicData>
        </a:graphic>
      </p:graphicFrame>
    </p:spTree>
    <p:extLst>
      <p:ext uri="{BB962C8B-B14F-4D97-AF65-F5344CB8AC3E}">
        <p14:creationId xmlns:p14="http://schemas.microsoft.com/office/powerpoint/2010/main" val="208365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CBB6-0251-3274-745B-4025AF003B87}"/>
              </a:ext>
            </a:extLst>
          </p:cNvPr>
          <p:cNvSpPr txBox="1">
            <a:spLocks/>
          </p:cNvSpPr>
          <p:nvPr/>
        </p:nvSpPr>
        <p:spPr>
          <a:xfrm>
            <a:off x="342900" y="1924987"/>
            <a:ext cx="8458200" cy="1504017"/>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a:lstStyle>
          <a:p>
            <a:pPr>
              <a:spcAft>
                <a:spcPts val="600"/>
              </a:spcAft>
            </a:pPr>
            <a:r>
              <a:rPr lang="en-US" sz="4125" b="1" i="0" kern="1200">
                <a:solidFill>
                  <a:schemeClr val="bg1"/>
                </a:solidFill>
                <a:latin typeface="Arial Black" panose="020B0604020202020204" pitchFamily="34" charset="0"/>
                <a:ea typeface="+mj-ea"/>
                <a:cs typeface="Arial Black" panose="020B0604020202020204" pitchFamily="34" charset="0"/>
              </a:rPr>
              <a:t>Questions?</a:t>
            </a:r>
          </a:p>
        </p:txBody>
      </p:sp>
    </p:spTree>
    <p:extLst>
      <p:ext uri="{BB962C8B-B14F-4D97-AF65-F5344CB8AC3E}">
        <p14:creationId xmlns:p14="http://schemas.microsoft.com/office/powerpoint/2010/main" val="87664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4507B1CF-058F-4978-B43F-4F9990462D23}"/>
              </a:ext>
            </a:extLst>
          </p:cNvPr>
          <p:cNvSpPr>
            <a:spLocks noGrp="1"/>
          </p:cNvSpPr>
          <p:nvPr>
            <p:ph type="title" idx="4294967295"/>
          </p:nvPr>
        </p:nvSpPr>
        <p:spPr>
          <a:xfrm>
            <a:off x="353956" y="542396"/>
            <a:ext cx="6427845" cy="885825"/>
          </a:xfrm>
        </p:spPr>
        <p:txBody>
          <a:bodyPr>
            <a:noAutofit/>
          </a:bodyPr>
          <a:lstStyle/>
          <a:p>
            <a:pPr eaLnBrk="1" hangingPunct="1"/>
            <a:r>
              <a:rPr lang="en-US" altLang="en-US" sz="3200" dirty="0">
                <a:latin typeface="Frutiger LT Std 55 Roman"/>
              </a:rPr>
              <a:t>        Summer Programs:  Overview</a:t>
            </a:r>
          </a:p>
        </p:txBody>
      </p:sp>
      <p:sp>
        <p:nvSpPr>
          <p:cNvPr id="5" name="Content Placeholder 4">
            <a:extLst>
              <a:ext uri="{FF2B5EF4-FFF2-40B4-BE49-F238E27FC236}">
                <a16:creationId xmlns:a16="http://schemas.microsoft.com/office/drawing/2014/main" id="{04C08D00-683C-4E78-8E85-7F247FACD13B}"/>
              </a:ext>
            </a:extLst>
          </p:cNvPr>
          <p:cNvSpPr>
            <a:spLocks noGrp="1"/>
          </p:cNvSpPr>
          <p:nvPr>
            <p:ph sz="half" idx="4294967295"/>
          </p:nvPr>
        </p:nvSpPr>
        <p:spPr>
          <a:xfrm>
            <a:off x="834912" y="1684866"/>
            <a:ext cx="7767221" cy="3623733"/>
          </a:xfrm>
        </p:spPr>
        <p:txBody>
          <a:bodyPr vert="horz" lIns="91440" tIns="45720" rIns="91440" bIns="45720" rtlCol="0" anchor="t">
            <a:normAutofit fontScale="92500" lnSpcReduction="20000"/>
          </a:bodyPr>
          <a:lstStyle/>
          <a:p>
            <a:pPr marL="285750" indent="-285750" eaLnBrk="1" fontAlgn="auto" hangingPunct="1">
              <a:spcAft>
                <a:spcPts val="0"/>
              </a:spcAft>
              <a:defRPr/>
            </a:pPr>
            <a:r>
              <a:rPr lang="en-US" sz="1600" dirty="0"/>
              <a:t>All programs run between June 25 through August 16</a:t>
            </a:r>
            <a:endParaRPr lang="en-US" sz="1600" baseline="30000" dirty="0"/>
          </a:p>
          <a:p>
            <a:pPr lvl="1">
              <a:buFont typeface="Courier New" panose="02070309020205020404" pitchFamily="49" charset="0"/>
              <a:buChar char="o"/>
              <a:defRPr/>
            </a:pPr>
            <a:r>
              <a:rPr lang="en-US" sz="1400" dirty="0"/>
              <a:t>Flexible dates within that timeframe</a:t>
            </a:r>
            <a:endParaRPr lang="en-US" sz="1400" dirty="0">
              <a:cs typeface="Arial"/>
            </a:endParaRPr>
          </a:p>
          <a:p>
            <a:pPr marL="285750" indent="-285750" eaLnBrk="1" fontAlgn="auto" hangingPunct="1">
              <a:spcAft>
                <a:spcPts val="0"/>
              </a:spcAft>
              <a:defRPr/>
            </a:pPr>
            <a:r>
              <a:rPr lang="en-US" sz="1600" dirty="0"/>
              <a:t>100 students from the class of 2027 will be selected for this opportunity</a:t>
            </a:r>
          </a:p>
          <a:p>
            <a:pPr marL="285750" indent="-285750" eaLnBrk="1" fontAlgn="auto" hangingPunct="1">
              <a:spcAft>
                <a:spcPts val="0"/>
              </a:spcAft>
              <a:defRPr/>
            </a:pPr>
            <a:r>
              <a:rPr lang="en-US" sz="1600" dirty="0"/>
              <a:t>At least 160 hours for a stipend of $2400 ($15 per hour)</a:t>
            </a:r>
          </a:p>
          <a:p>
            <a:pPr lvl="1">
              <a:buFont typeface="Courier New" panose="02070309020205020404" pitchFamily="49" charset="0"/>
              <a:buChar char="o"/>
              <a:defRPr/>
            </a:pPr>
            <a:r>
              <a:rPr lang="en-US" sz="1400" dirty="0"/>
              <a:t>Might be extended if faculty has additional funding</a:t>
            </a:r>
          </a:p>
          <a:p>
            <a:pPr marL="285750" indent="-285750">
              <a:defRPr/>
            </a:pPr>
            <a:r>
              <a:rPr lang="en-US" sz="1600" dirty="0"/>
              <a:t>Could work with Worcester or Baystate faculty – any faculty with UMASS Chan affiliation</a:t>
            </a:r>
            <a:endParaRPr lang="en-US" sz="1600" dirty="0">
              <a:cs typeface="Arial"/>
            </a:endParaRPr>
          </a:p>
          <a:p>
            <a:pPr marL="285750" indent="-285750" eaLnBrk="1" fontAlgn="auto" hangingPunct="1">
              <a:spcAft>
                <a:spcPts val="0"/>
              </a:spcAft>
              <a:defRPr/>
            </a:pPr>
            <a:r>
              <a:rPr lang="en-US" sz="1600" dirty="0"/>
              <a:t>All students participate in a small group session </a:t>
            </a:r>
            <a:r>
              <a:rPr lang="en-US" sz="1600"/>
              <a:t>during the summer</a:t>
            </a:r>
            <a:endParaRPr lang="en-US" sz="1600" dirty="0"/>
          </a:p>
          <a:p>
            <a:pPr lvl="1">
              <a:lnSpc>
                <a:spcPct val="100000"/>
              </a:lnSpc>
              <a:buFont typeface="Courier New" panose="02070309020205020404" pitchFamily="49" charset="0"/>
              <a:buChar char="o"/>
              <a:defRPr/>
            </a:pPr>
            <a:r>
              <a:rPr lang="en-US" sz="1400" dirty="0"/>
              <a:t>Interact with peers and faculty to discuss your work</a:t>
            </a:r>
          </a:p>
          <a:p>
            <a:pPr lvl="1">
              <a:lnSpc>
                <a:spcPct val="100000"/>
              </a:lnSpc>
              <a:buFont typeface="Courier New" panose="02070309020205020404" pitchFamily="49" charset="0"/>
              <a:buChar char="o"/>
              <a:defRPr/>
            </a:pPr>
            <a:r>
              <a:rPr lang="en-US" sz="1400" dirty="0"/>
              <a:t>OUME will schedule this meeting</a:t>
            </a:r>
          </a:p>
          <a:p>
            <a:pPr marL="285750" indent="-285750" eaLnBrk="1" fontAlgn="auto" hangingPunct="1">
              <a:spcAft>
                <a:spcPts val="0"/>
              </a:spcAft>
              <a:defRPr/>
            </a:pPr>
            <a:r>
              <a:rPr lang="en-US" sz="1600" dirty="0"/>
              <a:t>All students participate in the August/September poster session</a:t>
            </a:r>
            <a:endParaRPr lang="en-US" sz="1600" dirty="0">
              <a:cs typeface="Arial"/>
            </a:endParaRPr>
          </a:p>
          <a:p>
            <a:pPr marL="285750" indent="-285750">
              <a:defRPr/>
            </a:pPr>
            <a:r>
              <a:rPr lang="en-US" sz="1600" dirty="0"/>
              <a:t>Independent and concentrated experience which is not a substitute to (or could obtain credit for) your pathway work</a:t>
            </a:r>
          </a:p>
          <a:p>
            <a:pPr lvl="1">
              <a:lnSpc>
                <a:spcPct val="110000"/>
              </a:lnSpc>
              <a:buFont typeface="Courier New" panose="02070309020205020404" pitchFamily="49" charset="0"/>
              <a:buChar char="o"/>
              <a:defRPr/>
            </a:pPr>
            <a:r>
              <a:rPr lang="en-US" sz="1400" dirty="0"/>
              <a:t>Could be aligned with your individual Pathways</a:t>
            </a:r>
          </a:p>
          <a:p>
            <a:pPr lvl="1">
              <a:lnSpc>
                <a:spcPct val="110000"/>
              </a:lnSpc>
              <a:buFont typeface="Courier New" panose="02070309020205020404" pitchFamily="49" charset="0"/>
              <a:buChar char="o"/>
              <a:defRPr/>
            </a:pPr>
            <a:r>
              <a:rPr lang="en-US" sz="1400" dirty="0"/>
              <a:t>Discuss with your pathway leader and summer program director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41F078F2-E29B-40FB-8346-62837392F809}"/>
              </a:ext>
            </a:extLst>
          </p:cNvPr>
          <p:cNvSpPr>
            <a:spLocks noGrp="1"/>
          </p:cNvSpPr>
          <p:nvPr>
            <p:ph type="title" idx="4294967295"/>
          </p:nvPr>
        </p:nvSpPr>
        <p:spPr>
          <a:xfrm>
            <a:off x="514350" y="1067330"/>
            <a:ext cx="8172450" cy="885825"/>
          </a:xfrm>
        </p:spPr>
        <p:txBody>
          <a:bodyPr>
            <a:normAutofit/>
          </a:bodyPr>
          <a:lstStyle/>
          <a:p>
            <a:r>
              <a:rPr lang="en-US" altLang="en-US" sz="3600" dirty="0">
                <a:latin typeface="Frutiger LT Std 55 Roman"/>
              </a:rPr>
              <a:t>Summer Programs: Project Identification</a:t>
            </a:r>
          </a:p>
        </p:txBody>
      </p:sp>
      <p:sp>
        <p:nvSpPr>
          <p:cNvPr id="8" name="TextBox 7">
            <a:extLst>
              <a:ext uri="{FF2B5EF4-FFF2-40B4-BE49-F238E27FC236}">
                <a16:creationId xmlns:a16="http://schemas.microsoft.com/office/drawing/2014/main" id="{37E61770-7A53-49F5-9CA2-082A863E4FC2}"/>
              </a:ext>
            </a:extLst>
          </p:cNvPr>
          <p:cNvSpPr txBox="1"/>
          <p:nvPr/>
        </p:nvSpPr>
        <p:spPr>
          <a:xfrm>
            <a:off x="457200" y="2711980"/>
            <a:ext cx="8229600" cy="2185214"/>
          </a:xfrm>
          <a:prstGeom prst="rect">
            <a:avLst/>
          </a:prstGeom>
          <a:noFill/>
        </p:spPr>
        <p:txBody>
          <a:bodyPr lIns="91440" tIns="45720" rIns="91440" bIns="45720" anchor="t">
            <a:spAutoFit/>
          </a:bodyPr>
          <a:lstStyle/>
          <a:p>
            <a:pPr eaLnBrk="1" fontAlgn="auto" hangingPunct="1">
              <a:spcAft>
                <a:spcPts val="0"/>
              </a:spcAft>
              <a:defRPr/>
            </a:pPr>
            <a:r>
              <a:rPr lang="en-US" dirty="0"/>
              <a:t>Two methods for identifying a project</a:t>
            </a:r>
          </a:p>
          <a:p>
            <a:pPr marL="800100" lvl="1" indent="-342900">
              <a:buFont typeface="Courier New" panose="02070309020205020404" pitchFamily="49" charset="0"/>
              <a:buChar char="o"/>
              <a:defRPr/>
            </a:pPr>
            <a:r>
              <a:rPr lang="en-US" sz="1600" dirty="0">
                <a:cs typeface="Arial"/>
              </a:rPr>
              <a:t>Review faculty project proposals (OUME website around Jan 12), contact faculty members directly</a:t>
            </a:r>
          </a:p>
          <a:p>
            <a:pPr marL="800100" lvl="1" indent="-342900">
              <a:buFont typeface="Courier New" panose="02070309020205020404" pitchFamily="49" charset="0"/>
              <a:buChar char="o"/>
              <a:defRPr/>
            </a:pPr>
            <a:r>
              <a:rPr lang="en-US" sz="1600" dirty="0"/>
              <a:t>Reach out to faculty individually to initiate collaboration (if faculty did not submit a proposal)</a:t>
            </a:r>
          </a:p>
          <a:p>
            <a:pPr marL="685800" lvl="1" eaLnBrk="1" fontAlgn="auto" hangingPunct="1">
              <a:spcAft>
                <a:spcPts val="0"/>
              </a:spcAft>
              <a:defRPr/>
            </a:pPr>
            <a:endParaRPr lang="en-US" dirty="0">
              <a:cs typeface="Arial"/>
            </a:endParaRPr>
          </a:p>
          <a:p>
            <a:pPr marL="0" lvl="1">
              <a:defRPr/>
            </a:pPr>
            <a:r>
              <a:rPr lang="en-US" dirty="0"/>
              <a:t>In both cases, the student confirms with faculty and then fills out an application (deadline to submit is by end of business, Feb 29,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5C81FF5-7C5B-4AD9-858E-51184DB82A30}"/>
              </a:ext>
            </a:extLst>
          </p:cNvPr>
          <p:cNvSpPr>
            <a:spLocks noGrp="1"/>
          </p:cNvSpPr>
          <p:nvPr>
            <p:ph type="title" idx="4294967295"/>
          </p:nvPr>
        </p:nvSpPr>
        <p:spPr>
          <a:xfrm>
            <a:off x="577870" y="1084263"/>
            <a:ext cx="7577646" cy="885825"/>
          </a:xfrm>
        </p:spPr>
        <p:txBody>
          <a:bodyPr>
            <a:normAutofit/>
          </a:bodyPr>
          <a:lstStyle/>
          <a:p>
            <a:pPr eaLnBrk="1" hangingPunct="1"/>
            <a:r>
              <a:rPr lang="en-US" altLang="en-US" sz="3600" dirty="0">
                <a:latin typeface="Frutiger LT Std 55 Roman"/>
              </a:rPr>
              <a:t>Summer Research Program</a:t>
            </a:r>
          </a:p>
        </p:txBody>
      </p:sp>
      <p:sp>
        <p:nvSpPr>
          <p:cNvPr id="13315" name="Content Placeholder 2">
            <a:extLst>
              <a:ext uri="{FF2B5EF4-FFF2-40B4-BE49-F238E27FC236}">
                <a16:creationId xmlns:a16="http://schemas.microsoft.com/office/drawing/2014/main" id="{D115B1C5-77F9-4E51-B80E-505C237D5078}"/>
              </a:ext>
            </a:extLst>
          </p:cNvPr>
          <p:cNvSpPr>
            <a:spLocks noGrp="1"/>
          </p:cNvSpPr>
          <p:nvPr>
            <p:ph sz="half" idx="4294967295"/>
          </p:nvPr>
        </p:nvSpPr>
        <p:spPr>
          <a:xfrm>
            <a:off x="514493" y="2675468"/>
            <a:ext cx="7918881" cy="1828800"/>
          </a:xfrm>
        </p:spPr>
        <p:txBody>
          <a:bodyPr>
            <a:normAutofit/>
          </a:bodyPr>
          <a:lstStyle/>
          <a:p>
            <a:pPr eaLnBrk="1" hangingPunct="1"/>
            <a:r>
              <a:rPr lang="en-US" altLang="en-US" sz="2000"/>
              <a:t>Work with faculty on research projects</a:t>
            </a:r>
          </a:p>
          <a:p>
            <a:pPr eaLnBrk="1" hangingPunct="1"/>
            <a:r>
              <a:rPr lang="en-US" altLang="en-US" sz="2000"/>
              <a:t>Opportunities can cover a complete spectrum of research including</a:t>
            </a:r>
          </a:p>
          <a:p>
            <a:pPr marL="342883" lvl="1" indent="0" eaLnBrk="1" hangingPunct="1">
              <a:buNone/>
            </a:pPr>
            <a:r>
              <a:rPr lang="en-US" altLang="en-US" sz="1600"/>
              <a:t>- Basic Science</a:t>
            </a:r>
          </a:p>
          <a:p>
            <a:pPr marL="342883" lvl="1" indent="0" eaLnBrk="1" hangingPunct="1">
              <a:buNone/>
            </a:pPr>
            <a:r>
              <a:rPr lang="en-US" altLang="en-US" sz="1600"/>
              <a:t>- Translational Projects</a:t>
            </a:r>
          </a:p>
          <a:p>
            <a:pPr marL="342883" lvl="1" indent="0" eaLnBrk="1" hangingPunct="1">
              <a:buNone/>
            </a:pPr>
            <a:r>
              <a:rPr lang="en-US" altLang="en-US" sz="1600"/>
              <a:t>- Clinical Research</a:t>
            </a:r>
          </a:p>
          <a:p>
            <a:pPr marL="342883" lvl="1" indent="0" eaLnBrk="1" hangingPunct="1">
              <a:buNone/>
            </a:pPr>
            <a:r>
              <a:rPr lang="en-US" altLang="en-US" sz="1600"/>
              <a:t>- Population Health </a:t>
            </a:r>
          </a:p>
          <a:p>
            <a:pPr eaLnBrk="1" hangingPunct="1"/>
            <a:endParaRPr lang="en-US" altLang="en-US" sz="1600"/>
          </a:p>
        </p:txBody>
      </p:sp>
      <p:sp>
        <p:nvSpPr>
          <p:cNvPr id="2" name="TextBox 1">
            <a:extLst>
              <a:ext uri="{FF2B5EF4-FFF2-40B4-BE49-F238E27FC236}">
                <a16:creationId xmlns:a16="http://schemas.microsoft.com/office/drawing/2014/main" id="{422BBF42-B9AD-6533-3E14-434014C8F0F5}"/>
              </a:ext>
            </a:extLst>
          </p:cNvPr>
          <p:cNvSpPr txBox="1"/>
          <p:nvPr/>
        </p:nvSpPr>
        <p:spPr>
          <a:xfrm>
            <a:off x="5042517" y="6267635"/>
            <a:ext cx="2846669" cy="261610"/>
          </a:xfrm>
          <a:prstGeom prst="rect">
            <a:avLst/>
          </a:prstGeom>
          <a:noFill/>
        </p:spPr>
        <p:txBody>
          <a:bodyPr wrap="square" rtlCol="0">
            <a:spAutoFit/>
          </a:bodyPr>
          <a:lstStyle/>
          <a:p>
            <a:r>
              <a:rPr lang="en-US" sz="1100" b="1" dirty="0">
                <a:solidFill>
                  <a:srgbClr val="00B050"/>
                </a:solidFill>
              </a:rPr>
              <a:t>Pranoti Mandrekar and Deepika Devuni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1C71086-20F2-4040-8808-66663E5A33B0}"/>
              </a:ext>
            </a:extLst>
          </p:cNvPr>
          <p:cNvSpPr>
            <a:spLocks noGrp="1"/>
          </p:cNvSpPr>
          <p:nvPr>
            <p:ph type="title" idx="4294967295"/>
          </p:nvPr>
        </p:nvSpPr>
        <p:spPr>
          <a:xfrm>
            <a:off x="435006" y="710050"/>
            <a:ext cx="8549196" cy="862105"/>
          </a:xfrm>
        </p:spPr>
        <p:txBody>
          <a:bodyPr>
            <a:noAutofit/>
          </a:bodyPr>
          <a:lstStyle/>
          <a:p>
            <a:pPr eaLnBrk="1" hangingPunct="1"/>
            <a:r>
              <a:rPr lang="en-US" altLang="en-US" sz="3600" dirty="0">
                <a:latin typeface="Frutiger LT Std 55 Roman"/>
              </a:rPr>
              <a:t>Summer Curriculum Development Program</a:t>
            </a:r>
          </a:p>
        </p:txBody>
      </p:sp>
      <p:sp>
        <p:nvSpPr>
          <p:cNvPr id="11267" name="Content Placeholder 2">
            <a:extLst>
              <a:ext uri="{FF2B5EF4-FFF2-40B4-BE49-F238E27FC236}">
                <a16:creationId xmlns:a16="http://schemas.microsoft.com/office/drawing/2014/main" id="{3B2BA1B0-997F-4991-9C31-3B1253C2811C}"/>
              </a:ext>
            </a:extLst>
          </p:cNvPr>
          <p:cNvSpPr>
            <a:spLocks noGrp="1"/>
          </p:cNvSpPr>
          <p:nvPr>
            <p:ph sz="half" idx="4294967295"/>
          </p:nvPr>
        </p:nvSpPr>
        <p:spPr>
          <a:xfrm>
            <a:off x="435006" y="2162549"/>
            <a:ext cx="7816049" cy="2532901"/>
          </a:xfrm>
        </p:spPr>
        <p:txBody>
          <a:bodyPr>
            <a:normAutofit/>
          </a:bodyPr>
          <a:lstStyle/>
          <a:p>
            <a:pPr eaLnBrk="1" hangingPunct="1">
              <a:defRPr/>
            </a:pPr>
            <a:r>
              <a:rPr lang="en-US" altLang="en-US" sz="2000" dirty="0"/>
              <a:t>Work with faculty and OUME on curriculum development projects</a:t>
            </a:r>
          </a:p>
          <a:p>
            <a:pPr eaLnBrk="1" hangingPunct="1">
              <a:defRPr/>
            </a:pPr>
            <a:r>
              <a:rPr lang="en-US" altLang="en-US" sz="2000" dirty="0"/>
              <a:t>Topics could include broad range of curriculum-related projects including</a:t>
            </a:r>
          </a:p>
          <a:p>
            <a:pPr lvl="1">
              <a:defRPr/>
            </a:pPr>
            <a:r>
              <a:rPr lang="en-US" altLang="en-US" sz="1600" dirty="0"/>
              <a:t>Program assessment</a:t>
            </a:r>
          </a:p>
          <a:p>
            <a:pPr lvl="1">
              <a:defRPr/>
            </a:pPr>
            <a:r>
              <a:rPr lang="en-US" altLang="en-US" sz="1600" dirty="0"/>
              <a:t>Curriculum module development </a:t>
            </a:r>
          </a:p>
          <a:p>
            <a:pPr lvl="1">
              <a:defRPr/>
            </a:pPr>
            <a:r>
              <a:rPr lang="en-US" altLang="en-US" sz="1600" dirty="0"/>
              <a:t>Simulation/POCUS</a:t>
            </a:r>
          </a:p>
          <a:p>
            <a:pPr lvl="1">
              <a:defRPr/>
            </a:pPr>
            <a:r>
              <a:rPr lang="en-US" altLang="en-US" sz="1600" dirty="0"/>
              <a:t>Faculty development tools</a:t>
            </a:r>
          </a:p>
          <a:p>
            <a:pPr lvl="1">
              <a:defRPr/>
            </a:pPr>
            <a:r>
              <a:rPr lang="en-US" altLang="en-US" sz="1600" dirty="0"/>
              <a:t>Innovations in VISTA – student-centered learning (e.g., PBL), WIN week, etc.</a:t>
            </a:r>
          </a:p>
        </p:txBody>
      </p:sp>
      <p:sp>
        <p:nvSpPr>
          <p:cNvPr id="2" name="TextBox 1">
            <a:extLst>
              <a:ext uri="{FF2B5EF4-FFF2-40B4-BE49-F238E27FC236}">
                <a16:creationId xmlns:a16="http://schemas.microsoft.com/office/drawing/2014/main" id="{6634172D-F721-0078-FCFA-E01B77A44791}"/>
              </a:ext>
            </a:extLst>
          </p:cNvPr>
          <p:cNvSpPr txBox="1"/>
          <p:nvPr/>
        </p:nvSpPr>
        <p:spPr>
          <a:xfrm>
            <a:off x="5042517" y="6267635"/>
            <a:ext cx="2846669" cy="261610"/>
          </a:xfrm>
          <a:prstGeom prst="rect">
            <a:avLst/>
          </a:prstGeom>
          <a:noFill/>
        </p:spPr>
        <p:txBody>
          <a:bodyPr wrap="square" rtlCol="0">
            <a:spAutoFit/>
          </a:bodyPr>
          <a:lstStyle/>
          <a:p>
            <a:pPr algn="ctr"/>
            <a:r>
              <a:rPr lang="en-US" sz="1100" b="1" dirty="0">
                <a:solidFill>
                  <a:srgbClr val="00B050"/>
                </a:solidFill>
              </a:rPr>
              <a:t>Manas Das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020AC4F-87C2-4468-AF4C-17801C5BAE27}"/>
              </a:ext>
            </a:extLst>
          </p:cNvPr>
          <p:cNvSpPr>
            <a:spLocks noGrp="1"/>
          </p:cNvSpPr>
          <p:nvPr>
            <p:ph type="title" idx="4294967295"/>
          </p:nvPr>
        </p:nvSpPr>
        <p:spPr>
          <a:xfrm>
            <a:off x="603682" y="500063"/>
            <a:ext cx="7568768" cy="885825"/>
          </a:xfrm>
        </p:spPr>
        <p:txBody>
          <a:bodyPr>
            <a:normAutofit/>
          </a:bodyPr>
          <a:lstStyle/>
          <a:p>
            <a:pPr eaLnBrk="1" hangingPunct="1"/>
            <a:r>
              <a:rPr lang="en-US" altLang="en-US" sz="3200" dirty="0">
                <a:latin typeface="Frutiger LT Std 55 Roman"/>
              </a:rPr>
              <a:t>Summer Community Health Program</a:t>
            </a:r>
          </a:p>
        </p:txBody>
      </p:sp>
      <p:sp>
        <p:nvSpPr>
          <p:cNvPr id="15363" name="Content Placeholder 2">
            <a:extLst>
              <a:ext uri="{FF2B5EF4-FFF2-40B4-BE49-F238E27FC236}">
                <a16:creationId xmlns:a16="http://schemas.microsoft.com/office/drawing/2014/main" id="{1B0E566F-D830-4187-B1AA-199AAA8ADFD1}"/>
              </a:ext>
            </a:extLst>
          </p:cNvPr>
          <p:cNvSpPr>
            <a:spLocks noGrp="1"/>
          </p:cNvSpPr>
          <p:nvPr>
            <p:ph sz="half" idx="4294967295"/>
          </p:nvPr>
        </p:nvSpPr>
        <p:spPr>
          <a:xfrm>
            <a:off x="430567" y="1655274"/>
            <a:ext cx="8282865" cy="3547451"/>
          </a:xfrm>
        </p:spPr>
        <p:txBody>
          <a:bodyPr vert="horz" lIns="91440" tIns="45720" rIns="91440" bIns="45720" rtlCol="0" anchor="t">
            <a:normAutofit/>
          </a:bodyPr>
          <a:lstStyle/>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Work with faculty and community partners to achieve community health goals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Apply for an existing project or meet with Dr. Haley to propose your own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Attend meetings for orientation and peer review of poster drafts </a:t>
            </a:r>
          </a:p>
          <a:p>
            <a:pPr marL="342900" indent="-342900">
              <a:spcBef>
                <a:spcPts val="0"/>
              </a:spcBef>
              <a:tabLst>
                <a:tab pos="457200" algn="l"/>
              </a:tabLst>
            </a:pPr>
            <a:r>
              <a:rPr lang="en-US" sz="2400" dirty="0">
                <a:latin typeface="Calibri" panose="020F0502020204030204" pitchFamily="34" charset="0"/>
                <a:cs typeface="Times New Roman" panose="02020603050405020304" pitchFamily="18" charset="0"/>
              </a:rPr>
              <a:t>Many community partners are busy meeting winter and holiday needs.  The Community Wish List will be updated, and placements facilitated in January and February.  Reach out to Dr. Haley anytime to discuss ideas and plans.</a:t>
            </a:r>
          </a:p>
        </p:txBody>
      </p:sp>
      <p:sp>
        <p:nvSpPr>
          <p:cNvPr id="2" name="TextBox 1">
            <a:extLst>
              <a:ext uri="{FF2B5EF4-FFF2-40B4-BE49-F238E27FC236}">
                <a16:creationId xmlns:a16="http://schemas.microsoft.com/office/drawing/2014/main" id="{082B4655-E86E-D37C-5BE2-1AFE0F508D4E}"/>
              </a:ext>
            </a:extLst>
          </p:cNvPr>
          <p:cNvSpPr txBox="1"/>
          <p:nvPr/>
        </p:nvSpPr>
        <p:spPr>
          <a:xfrm>
            <a:off x="5042517" y="6267635"/>
            <a:ext cx="2846669" cy="261610"/>
          </a:xfrm>
          <a:prstGeom prst="rect">
            <a:avLst/>
          </a:prstGeom>
          <a:noFill/>
        </p:spPr>
        <p:txBody>
          <a:bodyPr wrap="square" rtlCol="0">
            <a:spAutoFit/>
          </a:bodyPr>
          <a:lstStyle/>
          <a:p>
            <a:pPr algn="ctr"/>
            <a:r>
              <a:rPr lang="en-US" sz="1100" b="1" dirty="0">
                <a:solidFill>
                  <a:srgbClr val="00B050"/>
                </a:solidFill>
              </a:rPr>
              <a:t>Heather-Lyn Haley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1C71086-20F2-4040-8808-66663E5A33B0}"/>
              </a:ext>
            </a:extLst>
          </p:cNvPr>
          <p:cNvSpPr>
            <a:spLocks noGrp="1"/>
          </p:cNvSpPr>
          <p:nvPr>
            <p:ph type="title" idx="4294967295"/>
          </p:nvPr>
        </p:nvSpPr>
        <p:spPr>
          <a:xfrm>
            <a:off x="435006" y="710050"/>
            <a:ext cx="8549196" cy="1203417"/>
          </a:xfrm>
        </p:spPr>
        <p:txBody>
          <a:bodyPr vert="horz" lIns="91440" tIns="45720" rIns="91440" bIns="45720" rtlCol="0" anchor="t">
            <a:noAutofit/>
          </a:bodyPr>
          <a:lstStyle/>
          <a:p>
            <a:r>
              <a:rPr lang="en-US" sz="3600" dirty="0">
                <a:latin typeface="Frutiger LT Std 55 Roman"/>
              </a:rPr>
              <a:t>Summer Global Health Program</a:t>
            </a:r>
          </a:p>
        </p:txBody>
      </p:sp>
      <p:sp>
        <p:nvSpPr>
          <p:cNvPr id="2" name="TextBox 1">
            <a:extLst>
              <a:ext uri="{FF2B5EF4-FFF2-40B4-BE49-F238E27FC236}">
                <a16:creationId xmlns:a16="http://schemas.microsoft.com/office/drawing/2014/main" id="{B0B3C845-CF73-B122-1CD7-A840368D2429}"/>
              </a:ext>
            </a:extLst>
          </p:cNvPr>
          <p:cNvSpPr txBox="1"/>
          <p:nvPr/>
        </p:nvSpPr>
        <p:spPr>
          <a:xfrm>
            <a:off x="5042517" y="6267635"/>
            <a:ext cx="2846669" cy="261610"/>
          </a:xfrm>
          <a:prstGeom prst="rect">
            <a:avLst/>
          </a:prstGeom>
          <a:noFill/>
        </p:spPr>
        <p:txBody>
          <a:bodyPr wrap="square" rtlCol="0">
            <a:spAutoFit/>
          </a:bodyPr>
          <a:lstStyle/>
          <a:p>
            <a:pPr algn="ctr"/>
            <a:r>
              <a:rPr lang="en-US" sz="1100" b="1" dirty="0">
                <a:solidFill>
                  <a:srgbClr val="00B050"/>
                </a:solidFill>
              </a:rPr>
              <a:t>Anindita Deb</a:t>
            </a:r>
          </a:p>
        </p:txBody>
      </p:sp>
      <p:sp>
        <p:nvSpPr>
          <p:cNvPr id="3" name="TextBox 2">
            <a:extLst>
              <a:ext uri="{FF2B5EF4-FFF2-40B4-BE49-F238E27FC236}">
                <a16:creationId xmlns:a16="http://schemas.microsoft.com/office/drawing/2014/main" id="{66DA16CD-E42A-91D5-0BD6-92C171DF467C}"/>
              </a:ext>
            </a:extLst>
          </p:cNvPr>
          <p:cNvSpPr txBox="1"/>
          <p:nvPr/>
        </p:nvSpPr>
        <p:spPr>
          <a:xfrm>
            <a:off x="435006" y="2050453"/>
            <a:ext cx="8048594" cy="3108543"/>
          </a:xfrm>
          <a:prstGeom prst="rect">
            <a:avLst/>
          </a:prstGeom>
          <a:noFill/>
        </p:spPr>
        <p:txBody>
          <a:bodyPr wrap="square" rtlCol="0">
            <a:spAutoFit/>
          </a:bodyPr>
          <a:lstStyle/>
          <a:p>
            <a:r>
              <a:rPr lang="en-US" sz="1600" b="1" dirty="0"/>
              <a:t>Participate in a summer immersion experience between Y1 and Y2</a:t>
            </a:r>
          </a:p>
          <a:p>
            <a:endParaRPr lang="en-US" sz="1200" b="1" dirty="0"/>
          </a:p>
          <a:p>
            <a:pPr marL="342900" marR="0" lvl="0" indent="-342900">
              <a:spcBef>
                <a:spcPts val="0"/>
              </a:spcBef>
              <a:spcAft>
                <a:spcPts val="0"/>
              </a:spcAft>
              <a:buFont typeface="Symbol" panose="05050102010706020507" pitchFamily="18" charset="2"/>
              <a:buChar char=""/>
            </a:pPr>
            <a:r>
              <a:rPr lang="en-US" sz="1200" dirty="0">
                <a:effectLst/>
                <a:ea typeface="Times New Roman" panose="02020603050405020304" pitchFamily="18" charset="0"/>
              </a:rPr>
              <a:t>Students who are interested in international travel for a minimum of 4 weeks during the summer should complete the application and include information regarding faculty mentor, host site, and objectives. </a:t>
            </a:r>
            <a:endParaRPr lang="en-US" sz="1200" dirty="0">
              <a:effectLst/>
              <a:ea typeface="Calibri" panose="020F0502020204030204" pitchFamily="34" charset="0"/>
            </a:endParaRPr>
          </a:p>
          <a:p>
            <a:pPr marL="0" marR="0">
              <a:spcBef>
                <a:spcPts val="0"/>
              </a:spcBef>
              <a:spcAft>
                <a:spcPts val="0"/>
              </a:spcAft>
            </a:pPr>
            <a:r>
              <a:rPr lang="en-US" sz="1200" dirty="0">
                <a:effectLst/>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200" dirty="0">
                <a:effectLst/>
                <a:ea typeface="Times New Roman" panose="02020603050405020304" pitchFamily="18" charset="0"/>
              </a:rPr>
              <a:t>Travel may be related to Pathways PLP work but is not required. </a:t>
            </a:r>
            <a:endParaRPr lang="en-US" sz="1200" dirty="0">
              <a:effectLst/>
              <a:ea typeface="Calibri" panose="020F0502020204030204" pitchFamily="34" charset="0"/>
            </a:endParaRPr>
          </a:p>
          <a:p>
            <a:pPr marL="0" marR="0">
              <a:spcBef>
                <a:spcPts val="0"/>
              </a:spcBef>
              <a:spcAft>
                <a:spcPts val="0"/>
              </a:spcAft>
            </a:pPr>
            <a:r>
              <a:rPr lang="en-US" sz="1200" dirty="0">
                <a:effectLst/>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200" dirty="0">
                <a:effectLst/>
                <a:ea typeface="Times New Roman" panose="02020603050405020304" pitchFamily="18" charset="0"/>
              </a:rPr>
              <a:t>Students should have an identified UMMS faculty mentor for the experience and must meet criteria of engaging in the experience at the host site for at least 40 hrs./week x 4 weeks. </a:t>
            </a:r>
            <a:endParaRPr lang="en-US" sz="1200" dirty="0">
              <a:effectLst/>
              <a:ea typeface="Calibri" panose="020F0502020204030204" pitchFamily="34" charset="0"/>
            </a:endParaRPr>
          </a:p>
          <a:p>
            <a:pPr marL="0" marR="0">
              <a:spcBef>
                <a:spcPts val="0"/>
              </a:spcBef>
              <a:spcAft>
                <a:spcPts val="0"/>
              </a:spcAft>
            </a:pPr>
            <a:r>
              <a:rPr lang="en-US" sz="1200" dirty="0">
                <a:effectLst/>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200" dirty="0">
                <a:effectLst/>
                <a:ea typeface="Times New Roman" panose="02020603050405020304" pitchFamily="18" charset="0"/>
              </a:rPr>
              <a:t>Students should reach out to Dr. Deb and Pawel Chojnowski regarding additional paperwork that should be completed for travel approval.</a:t>
            </a:r>
          </a:p>
          <a:p>
            <a:pPr marL="342900" marR="0" lvl="0" indent="-342900">
              <a:spcBef>
                <a:spcPts val="0"/>
              </a:spcBef>
              <a:spcAft>
                <a:spcPts val="0"/>
              </a:spcAft>
              <a:buFont typeface="Symbol" panose="05050102010706020507" pitchFamily="18" charset="2"/>
              <a:buChar char=""/>
            </a:pPr>
            <a:endParaRPr lang="en-US" sz="1200" dirty="0">
              <a:ea typeface="Calibri" panose="020F0502020204030204" pitchFamily="34" charset="0"/>
            </a:endParaRPr>
          </a:p>
          <a:p>
            <a:pPr marR="0" lvl="0">
              <a:spcBef>
                <a:spcPts val="0"/>
              </a:spcBef>
              <a:spcAft>
                <a:spcPts val="0"/>
              </a:spcAft>
            </a:pPr>
            <a:r>
              <a:rPr lang="en-US" sz="1200">
                <a:effectLst/>
                <a:ea typeface="Calibri" panose="020F0502020204030204" pitchFamily="34" charset="0"/>
              </a:rPr>
              <a:t>STUDENTS INTERESTED IN THIS EXPERIENCE SHOULD START THEIR APPLICATION ASAP (AND NOT WAIT FOR THE DEADLINE) – THE PAPERWORK NEEDS CONSIDERABLE AMOUNT OF TIME TO COMPLETE</a:t>
            </a:r>
            <a:endParaRPr lang="en-US" sz="1200" dirty="0">
              <a:effectLst/>
              <a:ea typeface="Calibri" panose="020F0502020204030204" pitchFamily="34" charset="0"/>
            </a:endParaRPr>
          </a:p>
          <a:p>
            <a:endParaRPr lang="en-US" sz="1200" dirty="0">
              <a:highlight>
                <a:srgbClr val="FFFF00"/>
              </a:highlight>
            </a:endParaRPr>
          </a:p>
        </p:txBody>
      </p:sp>
    </p:spTree>
    <p:extLst>
      <p:ext uri="{BB962C8B-B14F-4D97-AF65-F5344CB8AC3E}">
        <p14:creationId xmlns:p14="http://schemas.microsoft.com/office/powerpoint/2010/main" val="122545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8F60-3A87-438E-908D-229F3DC4BA75}"/>
              </a:ext>
            </a:extLst>
          </p:cNvPr>
          <p:cNvSpPr>
            <a:spLocks noGrp="1"/>
          </p:cNvSpPr>
          <p:nvPr>
            <p:ph type="title" idx="4294967295"/>
          </p:nvPr>
        </p:nvSpPr>
        <p:spPr>
          <a:xfrm>
            <a:off x="604503" y="897996"/>
            <a:ext cx="7551013" cy="885825"/>
          </a:xfrm>
        </p:spPr>
        <p:txBody>
          <a:bodyPr>
            <a:normAutofit/>
          </a:bodyPr>
          <a:lstStyle/>
          <a:p>
            <a:r>
              <a:rPr lang="en-US" sz="3200" dirty="0"/>
              <a:t>Summer Programs: Timelines </a:t>
            </a:r>
          </a:p>
        </p:txBody>
      </p:sp>
      <p:sp>
        <p:nvSpPr>
          <p:cNvPr id="3" name="Content Placeholder 2">
            <a:extLst>
              <a:ext uri="{FF2B5EF4-FFF2-40B4-BE49-F238E27FC236}">
                <a16:creationId xmlns:a16="http://schemas.microsoft.com/office/drawing/2014/main" id="{304FF502-EF05-4402-8F1F-B927D77F0E9A}"/>
              </a:ext>
            </a:extLst>
          </p:cNvPr>
          <p:cNvSpPr>
            <a:spLocks noGrp="1"/>
          </p:cNvSpPr>
          <p:nvPr>
            <p:ph sz="half" idx="4294967295"/>
          </p:nvPr>
        </p:nvSpPr>
        <p:spPr>
          <a:xfrm>
            <a:off x="679018" y="2654013"/>
            <a:ext cx="7785963" cy="2273587"/>
          </a:xfrm>
        </p:spPr>
        <p:txBody>
          <a:bodyPr>
            <a:normAutofit/>
          </a:bodyPr>
          <a:lstStyle/>
          <a:p>
            <a:r>
              <a:rPr lang="en-US" dirty="0">
                <a:cs typeface="Calibri"/>
              </a:rPr>
              <a:t>Project catalog available around Jan 12, 2024</a:t>
            </a:r>
          </a:p>
          <a:p>
            <a:r>
              <a:rPr lang="en-US" dirty="0">
                <a:cs typeface="Calibri"/>
              </a:rPr>
              <a:t>Applications due by Feb 29, 2024</a:t>
            </a:r>
          </a:p>
          <a:p>
            <a:r>
              <a:rPr lang="en-US" dirty="0">
                <a:cs typeface="Calibri"/>
              </a:rPr>
              <a:t>Pairs and participation finalized in April-May</a:t>
            </a:r>
          </a:p>
          <a:p>
            <a:r>
              <a:rPr lang="en-US" dirty="0">
                <a:ea typeface="+mn-lt"/>
                <a:cs typeface="+mn-lt"/>
              </a:rPr>
              <a:t>All programs run between June 25 though August 16</a:t>
            </a:r>
            <a:endParaRPr lang="en-US" dirty="0">
              <a:cs typeface="Calibri"/>
            </a:endParaRPr>
          </a:p>
          <a:p>
            <a:r>
              <a:rPr lang="en-US" dirty="0">
                <a:cs typeface="Calibri"/>
              </a:rPr>
              <a:t>Small group participation in June/July</a:t>
            </a:r>
          </a:p>
          <a:p>
            <a:r>
              <a:rPr lang="en-US" dirty="0">
                <a:cs typeface="Calibri"/>
              </a:rPr>
              <a:t>Poster session and feedback (August/September)</a:t>
            </a:r>
          </a:p>
        </p:txBody>
      </p:sp>
    </p:spTree>
    <p:extLst>
      <p:ext uri="{BB962C8B-B14F-4D97-AF65-F5344CB8AC3E}">
        <p14:creationId xmlns:p14="http://schemas.microsoft.com/office/powerpoint/2010/main" val="291739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8F60-3A87-438E-908D-229F3DC4BA75}"/>
              </a:ext>
            </a:extLst>
          </p:cNvPr>
          <p:cNvSpPr>
            <a:spLocks noGrp="1"/>
          </p:cNvSpPr>
          <p:nvPr>
            <p:ph type="title" idx="4294967295"/>
          </p:nvPr>
        </p:nvSpPr>
        <p:spPr>
          <a:xfrm>
            <a:off x="796492" y="186796"/>
            <a:ext cx="7551013" cy="885825"/>
          </a:xfrm>
        </p:spPr>
        <p:txBody>
          <a:bodyPr>
            <a:noAutofit/>
          </a:bodyPr>
          <a:lstStyle/>
          <a:p>
            <a:pPr algn="ctr"/>
            <a:r>
              <a:rPr lang="en-US" sz="2800" dirty="0"/>
              <a:t>Summer Programs: Qualtrics Application Form </a:t>
            </a:r>
          </a:p>
        </p:txBody>
      </p:sp>
      <p:sp>
        <p:nvSpPr>
          <p:cNvPr id="3" name="Content Placeholder 2">
            <a:extLst>
              <a:ext uri="{FF2B5EF4-FFF2-40B4-BE49-F238E27FC236}">
                <a16:creationId xmlns:a16="http://schemas.microsoft.com/office/drawing/2014/main" id="{304FF502-EF05-4402-8F1F-B927D77F0E9A}"/>
              </a:ext>
            </a:extLst>
          </p:cNvPr>
          <p:cNvSpPr>
            <a:spLocks noGrp="1"/>
          </p:cNvSpPr>
          <p:nvPr>
            <p:ph sz="half" idx="4294967295"/>
          </p:nvPr>
        </p:nvSpPr>
        <p:spPr>
          <a:xfrm>
            <a:off x="679019" y="1248833"/>
            <a:ext cx="6636182" cy="4406900"/>
          </a:xfrm>
        </p:spPr>
        <p:txBody>
          <a:bodyPr>
            <a:normAutofit fontScale="92500" lnSpcReduction="20000"/>
          </a:bodyPr>
          <a:lstStyle/>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Which summer program are you applying for:</a:t>
            </a:r>
          </a:p>
          <a:p>
            <a:pPr marL="685783" lvl="1" indent="-342900">
              <a:lnSpc>
                <a:spcPct val="107000"/>
              </a:lnSpc>
              <a:spcBef>
                <a:spcPts val="0"/>
              </a:spcBef>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Research</a:t>
            </a:r>
          </a:p>
          <a:p>
            <a:pPr marL="685783" lvl="1" indent="-342900">
              <a:lnSpc>
                <a:spcPct val="107000"/>
              </a:lnSpc>
              <a:spcBef>
                <a:spcPts val="0"/>
              </a:spcBef>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Curriculum exploration</a:t>
            </a:r>
          </a:p>
          <a:p>
            <a:pPr marL="685783" lvl="1" indent="-342900">
              <a:lnSpc>
                <a:spcPct val="107000"/>
              </a:lnSpc>
              <a:spcBef>
                <a:spcPts val="0"/>
              </a:spcBef>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Community health</a:t>
            </a:r>
          </a:p>
          <a:p>
            <a:pPr marL="685783" lvl="1" indent="-342900">
              <a:lnSpc>
                <a:spcPct val="107000"/>
              </a:lnSpc>
              <a:spcBef>
                <a:spcPts val="0"/>
              </a:spcBef>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Global health</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research OR curriculum exploration OR community health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 have a project listed in the student catalog</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choice (project name and PI)  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choice (project name and PI) 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choice (project name and PI)  _________________</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 have a self-identified project not listed on the student catalog</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Project Description	_______________________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PI	____________________________________</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Prior experience and motivation	_______________________</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global health –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 have a project listed in the student catalog</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choice (project name and PI)  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choice (project name and PI) 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choice (project name and PI)  _________________</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 have a self-identified project not listed on the student catalog</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Project Description	_______________________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PI	____________________________________</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Prior experience and motivation	_______________________</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List at least 3 objectives for your summer experience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1__________________________________________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2__________________________________________</a:t>
            </a: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3__________________________________________</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Do you plan to travel internationally this summer?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If so, which country/host site?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Symbol" panose="05050102010706020507" pitchFamily="18" charset="2"/>
              <a:buChar char=""/>
            </a:pPr>
            <a:r>
              <a:rPr lang="en-US" sz="1100" kern="100" dirty="0">
                <a:latin typeface="Calibri" panose="020F0502020204030204" pitchFamily="34" charset="0"/>
                <a:cs typeface="Times New Roman" panose="02020603050405020304" pitchFamily="18" charset="0"/>
              </a:rPr>
              <a:t>Have you completed the travel approval process through the International Medical Education Program that is required prior to travel? </a:t>
            </a:r>
          </a:p>
        </p:txBody>
      </p:sp>
    </p:spTree>
    <p:extLst>
      <p:ext uri="{BB962C8B-B14F-4D97-AF65-F5344CB8AC3E}">
        <p14:creationId xmlns:p14="http://schemas.microsoft.com/office/powerpoint/2010/main" val="840652250"/>
      </p:ext>
    </p:extLst>
  </p:cSld>
  <p:clrMapOvr>
    <a:masterClrMapping/>
  </p:clrMapOvr>
</p:sld>
</file>

<file path=ppt/theme/theme1.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Chan+THChanSOM 2pt1" id="{5A469BAF-1909-E742-BE63-F5E621D16FD9}" vid="{9C2A5DE3-C434-DF40-B779-15FB55C5D4DE}"/>
    </a:ext>
  </a:extLst>
</a:theme>
</file>

<file path=ppt/theme/theme2.xml><?xml version="1.0" encoding="utf-8"?>
<a:theme xmlns:a="http://schemas.openxmlformats.org/drawingml/2006/main" name="3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Chan+THChanSOM 2pt1" id="{5A469BAF-1909-E742-BE63-F5E621D16FD9}" vid="{9C2A5DE3-C434-DF40-B779-15FB55C5D4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07485785-5952-492d-a807-b87a8495d8f2" xsi:nil="true"/>
    <SharedWithUsers xmlns="079d3275-edd9-48e1-b535-26c166e4dbd4">
      <UserInfo>
        <DisplayName>Skaka, Mirela</DisplayName>
        <AccountId>40</AccountId>
        <AccountType/>
      </UserInfo>
      <UserInfo>
        <DisplayName>Haley, Heather-Lyn</DisplayName>
        <AccountId>56</AccountId>
        <AccountType/>
      </UserInfo>
      <UserInfo>
        <DisplayName>Devuni, Deepika</DisplayName>
        <AccountId>57</AccountId>
        <AccountType/>
      </UserInfo>
      <UserInfo>
        <DisplayName>Mandrekar, Pranoti</DisplayName>
        <AccountId>58</AccountId>
        <AccountType/>
      </UserInfo>
      <UserInfo>
        <DisplayName>Deb, Anindita</DisplayName>
        <AccountId>59</AccountId>
        <AccountType/>
      </UserInfo>
      <UserInfo>
        <DisplayName>Corvera, Silvia</DisplayName>
        <AccountId>60</AccountId>
        <AccountType/>
      </UserInfo>
    </SharedWithUsers>
    <Distribution_Groups xmlns="07485785-5952-492d-a807-b87a8495d8f2" xsi:nil="true"/>
    <Self_Registration_Enabled xmlns="07485785-5952-492d-a807-b87a8495d8f2" xsi:nil="true"/>
    <Has_Leaders_Only_SectionGroup xmlns="07485785-5952-492d-a807-b87a8495d8f2" xsi:nil="true"/>
    <FolderDescription xmlns="07485785-5952-492d-a807-b87a8495d8f2" xsi:nil="true"/>
    <LMS_Mappings xmlns="07485785-5952-492d-a807-b87a8495d8f2" xsi:nil="true"/>
    <CultureName xmlns="07485785-5952-492d-a807-b87a8495d8f2" xsi:nil="true"/>
    <Leaders xmlns="07485785-5952-492d-a807-b87a8495d8f2">
      <UserInfo>
        <DisplayName/>
        <AccountId xsi:nil="true"/>
        <AccountType/>
      </UserInfo>
    </Leaders>
    <TaxCatchAll xmlns="079d3275-edd9-48e1-b535-26c166e4dbd4" xsi:nil="true"/>
    <Member_Groups xmlns="07485785-5952-492d-a807-b87a8495d8f2">
      <UserInfo>
        <DisplayName/>
        <AccountId xsi:nil="true"/>
        <AccountType/>
      </UserInfo>
    </Member_Groups>
    <Invited_Members xmlns="07485785-5952-492d-a807-b87a8495d8f2" xsi:nil="true"/>
    <Invited_Leaders xmlns="07485785-5952-492d-a807-b87a8495d8f2" xsi:nil="true"/>
    <lcf76f155ced4ddcb4097134ff3c332f xmlns="07485785-5952-492d-a807-b87a8495d8f2">
      <Terms xmlns="http://schemas.microsoft.com/office/infopath/2007/PartnerControls"/>
    </lcf76f155ced4ddcb4097134ff3c332f>
    <FolderType xmlns="07485785-5952-492d-a807-b87a8495d8f2" xsi:nil="true"/>
    <Templates xmlns="07485785-5952-492d-a807-b87a8495d8f2" xsi:nil="true"/>
    <Members xmlns="07485785-5952-492d-a807-b87a8495d8f2">
      <UserInfo>
        <DisplayName/>
        <AccountId xsi:nil="true"/>
        <AccountType/>
      </UserInfo>
    </Members>
    <Is_Collaboration_Space_Locked xmlns="07485785-5952-492d-a807-b87a8495d8f2" xsi:nil="true"/>
    <Teams_Channel_Section_Location xmlns="07485785-5952-492d-a807-b87a8495d8f2" xsi:nil="true"/>
    <TeamsChannelId xmlns="07485785-5952-492d-a807-b87a8495d8f2" xsi:nil="true"/>
    <Owner xmlns="07485785-5952-492d-a807-b87a8495d8f2">
      <UserInfo>
        <DisplayName/>
        <AccountId xsi:nil="true"/>
        <AccountType/>
      </UserInfo>
    </Owner>
    <Math_Settings xmlns="07485785-5952-492d-a807-b87a8495d8f2" xsi:nil="true"/>
    <DefaultSectionNames xmlns="07485785-5952-492d-a807-b87a8495d8f2" xsi:nil="true"/>
    <IsNotebookLocked xmlns="07485785-5952-492d-a807-b87a8495d8f2" xsi:nil="true"/>
    <NotebookType xmlns="07485785-5952-492d-a807-b87a8495d8f2" xsi:nil="true"/>
    <AppVersion xmlns="07485785-5952-492d-a807-b87a8495d8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7DE9DE0F1B0940B7273DB2C43C7E26" ma:contentTypeVersion="39" ma:contentTypeDescription="Create a new document." ma:contentTypeScope="" ma:versionID="ac4bfec3db9dba25ca2d077e043643d0">
  <xsd:schema xmlns:xsd="http://www.w3.org/2001/XMLSchema" xmlns:xs="http://www.w3.org/2001/XMLSchema" xmlns:p="http://schemas.microsoft.com/office/2006/metadata/properties" xmlns:ns2="07485785-5952-492d-a807-b87a8495d8f2" xmlns:ns3="079d3275-edd9-48e1-b535-26c166e4dbd4" targetNamespace="http://schemas.microsoft.com/office/2006/metadata/properties" ma:root="true" ma:fieldsID="79d75bae82c763389a36af3767f657c7" ns2:_="" ns3:_="">
    <xsd:import namespace="07485785-5952-492d-a807-b87a8495d8f2"/>
    <xsd:import namespace="079d3275-edd9-48e1-b535-26c166e4db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tatus" minOccurs="0"/>
                <xsd:element ref="ns2:FolderDescription" minOccurs="0"/>
                <xsd:element ref="ns2:lcf76f155ced4ddcb4097134ff3c332f" minOccurs="0"/>
                <xsd:element ref="ns3:TaxCatchAll"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85785-5952-492d-a807-b87a8495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Status" ma:index="21" nillable="true" ma:displayName="Status" ma:format="Dropdown" ma:internalName="Status">
      <xsd:simpleType>
        <xsd:restriction base="dms:Note">
          <xsd:maxLength value="255"/>
        </xsd:restriction>
      </xsd:simpleType>
    </xsd:element>
    <xsd:element name="FolderDescription" ma:index="22" nillable="true" ma:displayName="Folder Description" ma:format="Dropdown" ma:internalName="FolderDescription">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NotebookType" ma:index="26" nillable="true" ma:displayName="Notebook Type" ma:internalName="NotebookType">
      <xsd:simpleType>
        <xsd:restriction base="dms:Text"/>
      </xsd:simpleType>
    </xsd:element>
    <xsd:element name="FolderType" ma:index="27" nillable="true" ma:displayName="Folder Type" ma:internalName="FolderType">
      <xsd:simpleType>
        <xsd:restriction base="dms:Text"/>
      </xsd:simpleType>
    </xsd:element>
    <xsd:element name="CultureName" ma:index="28" nillable="true" ma:displayName="Culture Name" ma:internalName="CultureName">
      <xsd:simpleType>
        <xsd:restriction base="dms:Text"/>
      </xsd:simpleType>
    </xsd:element>
    <xsd:element name="AppVersion" ma:index="29" nillable="true" ma:displayName="App Version" ma:internalName="AppVersion">
      <xsd:simpleType>
        <xsd:restriction base="dms:Text"/>
      </xsd:simpleType>
    </xsd:element>
    <xsd:element name="TeamsChannelId" ma:index="30" nillable="true" ma:displayName="Teams Channel Id" ma:internalName="TeamsChannelId">
      <xsd:simpleType>
        <xsd:restriction base="dms:Text"/>
      </xsd:simpleType>
    </xsd:element>
    <xsd:element name="Owner" ma:index="3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2" nillable="true" ma:displayName="Math Settings" ma:internalName="Math_Settings">
      <xsd:simpleType>
        <xsd:restriction base="dms:Text"/>
      </xsd:simpleType>
    </xsd:element>
    <xsd:element name="DefaultSectionNames" ma:index="33" nillable="true" ma:displayName="Default Section Names" ma:internalName="DefaultSectionNames">
      <xsd:simpleType>
        <xsd:restriction base="dms:Note">
          <xsd:maxLength value="255"/>
        </xsd:restriction>
      </xsd:simpleType>
    </xsd:element>
    <xsd:element name="Templates" ma:index="34" nillable="true" ma:displayName="Templates" ma:internalName="Templates">
      <xsd:simpleType>
        <xsd:restriction base="dms:Note">
          <xsd:maxLength value="255"/>
        </xsd:restriction>
      </xsd:simpleType>
    </xsd:element>
    <xsd:element name="Leaders" ma:index="35"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6"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7"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nvited_Leaders" ma:index="40" nillable="true" ma:displayName="Invited Leaders" ma:internalName="Invited_Leaders">
      <xsd:simpleType>
        <xsd:restriction base="dms:Note">
          <xsd:maxLength value="255"/>
        </xsd:restriction>
      </xsd:simpleType>
    </xsd:element>
    <xsd:element name="Invited_Members" ma:index="41" nillable="true" ma:displayName="Invited Members" ma:internalName="Invited_Members">
      <xsd:simpleType>
        <xsd:restriction base="dms:Note">
          <xsd:maxLength value="255"/>
        </xsd:restriction>
      </xsd:simpleType>
    </xsd:element>
    <xsd:element name="Self_Registration_Enabled" ma:index="42" nillable="true" ma:displayName="Self Registration Enabled" ma:internalName="Self_Registration_Enabled">
      <xsd:simpleType>
        <xsd:restriction base="dms:Boolean"/>
      </xsd:simpleType>
    </xsd:element>
    <xsd:element name="Has_Leaders_Only_SectionGroup" ma:index="43" nillable="true" ma:displayName="Has Leaders Only SectionGroup" ma:internalName="Has_Leaders_Only_SectionGroup">
      <xsd:simpleType>
        <xsd:restriction base="dms:Boolean"/>
      </xsd:simpleType>
    </xsd:element>
    <xsd:element name="Is_Collaboration_Space_Locked" ma:index="44" nillable="true" ma:displayName="Is Collaboration Space Locked" ma:internalName="Is_Collaboration_Space_Locked">
      <xsd:simpleType>
        <xsd:restriction base="dms:Boolean"/>
      </xsd:simpleType>
    </xsd:element>
    <xsd:element name="IsNotebookLocked" ma:index="45" nillable="true" ma:displayName="Is Notebook Locked" ma:internalName="IsNotebookLocked">
      <xsd:simpleType>
        <xsd:restriction base="dms:Boolean"/>
      </xsd:simpleType>
    </xsd:element>
    <xsd:element name="Teams_Channel_Section_Location" ma:index="46"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9d3275-edd9-48e1-b535-26c166e4db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636a305-0223-4c0c-a23b-a60b2ca1a317}" ma:internalName="TaxCatchAll" ma:showField="CatchAllData" ma:web="079d3275-edd9-48e1-b535-26c166e4db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84207-165B-445A-9E15-C800A9B45FAF}">
  <ds:schemaRefs>
    <ds:schemaRef ds:uri="07485785-5952-492d-a807-b87a8495d8f2"/>
    <ds:schemaRef ds:uri="079d3275-edd9-48e1-b535-26c166e4dbd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CB7EAA-274C-40F8-8664-D3271E2FC9DF}">
  <ds:schemaRefs>
    <ds:schemaRef ds:uri="http://schemas.microsoft.com/sharepoint/v3/contenttype/forms"/>
  </ds:schemaRefs>
</ds:datastoreItem>
</file>

<file path=customXml/itemProps3.xml><?xml version="1.0" encoding="utf-8"?>
<ds:datastoreItem xmlns:ds="http://schemas.openxmlformats.org/officeDocument/2006/customXml" ds:itemID="{CC83924A-4C97-41AB-9D98-8B2545870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85785-5952-492d-a807-b87a8495d8f2"/>
    <ds:schemaRef ds:uri="079d3275-edd9-48e1-b535-26c166e4d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THChanSOM 2pt1</Template>
  <TotalTime>322</TotalTime>
  <Words>865</Words>
  <Application>Microsoft Office PowerPoint</Application>
  <PresentationFormat>On-screen Show (4:3)</PresentationFormat>
  <Paragraphs>117</Paragraphs>
  <Slides>10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Black</vt:lpstr>
      <vt:lpstr>Calibri</vt:lpstr>
      <vt:lpstr>Courier New</vt:lpstr>
      <vt:lpstr>Frutiger LT Std 45 Light</vt:lpstr>
      <vt:lpstr>Frutiger LT Std 55 Roman</vt:lpstr>
      <vt:lpstr>Georgia</vt:lpstr>
      <vt:lpstr>Sabon LT Std</vt:lpstr>
      <vt:lpstr>Symbol</vt:lpstr>
      <vt:lpstr>2_Standard</vt:lpstr>
      <vt:lpstr>3_Standard</vt:lpstr>
      <vt:lpstr>Summer Programs 2024</vt:lpstr>
      <vt:lpstr>        Summer Programs:  Overview</vt:lpstr>
      <vt:lpstr>Summer Programs: Project Identification</vt:lpstr>
      <vt:lpstr>Summer Research Program</vt:lpstr>
      <vt:lpstr>Summer Curriculum Development Program</vt:lpstr>
      <vt:lpstr>Summer Community Health Program</vt:lpstr>
      <vt:lpstr>Summer Global Health Program</vt:lpstr>
      <vt:lpstr>Summer Programs: Timelines </vt:lpstr>
      <vt:lpstr>Summer Programs: Qualtrics Application Form </vt:lpstr>
      <vt:lpstr>PowerPoint Presentation</vt:lpstr>
    </vt:vector>
  </TitlesOfParts>
  <Company>UMASS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Programs</dc:title>
  <dc:creator>Das, Manas</dc:creator>
  <cp:lastModifiedBy>Skaka, Mirela</cp:lastModifiedBy>
  <cp:revision>21</cp:revision>
  <dcterms:created xsi:type="dcterms:W3CDTF">2015-11-18T19:36:08Z</dcterms:created>
  <dcterms:modified xsi:type="dcterms:W3CDTF">2023-12-01T16:56:36Z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0x010100877DE9DE0F1B0940B7273DB2C43C7E26</vt:lpwstr>
  </property>
  <property fmtid="{D5CDD505-2E9C-101B-9397-08002B2CF9AE}" pid="3" name="MediaServiceImageTags">
    <vt:lpwstr/>
  </property>
</Properties>
</file>